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5" r:id="rId4"/>
    <p:sldMasterId id="2147483878" r:id="rId5"/>
    <p:sldMasterId id="2147483978" r:id="rId6"/>
  </p:sldMasterIdLst>
  <p:notesMasterIdLst>
    <p:notesMasterId r:id="rId38"/>
  </p:notesMasterIdLst>
  <p:sldIdLst>
    <p:sldId id="705" r:id="rId7"/>
    <p:sldId id="867" r:id="rId8"/>
    <p:sldId id="257" r:id="rId9"/>
    <p:sldId id="694" r:id="rId10"/>
    <p:sldId id="714" r:id="rId11"/>
    <p:sldId id="388" r:id="rId12"/>
    <p:sldId id="719" r:id="rId13"/>
    <p:sldId id="718" r:id="rId14"/>
    <p:sldId id="716" r:id="rId15"/>
    <p:sldId id="715" r:id="rId16"/>
    <p:sldId id="272" r:id="rId17"/>
    <p:sldId id="273" r:id="rId18"/>
    <p:sldId id="274" r:id="rId19"/>
    <p:sldId id="306" r:id="rId20"/>
    <p:sldId id="266" r:id="rId21"/>
    <p:sldId id="720" r:id="rId22"/>
    <p:sldId id="392" r:id="rId23"/>
    <p:sldId id="393" r:id="rId24"/>
    <p:sldId id="394" r:id="rId25"/>
    <p:sldId id="413" r:id="rId26"/>
    <p:sldId id="863" r:id="rId27"/>
    <p:sldId id="265" r:id="rId28"/>
    <p:sldId id="865" r:id="rId29"/>
    <p:sldId id="415" r:id="rId30"/>
    <p:sldId id="416" r:id="rId31"/>
    <p:sldId id="417" r:id="rId32"/>
    <p:sldId id="418" r:id="rId33"/>
    <p:sldId id="264" r:id="rId34"/>
    <p:sldId id="712" r:id="rId35"/>
    <p:sldId id="862" r:id="rId36"/>
    <p:sldId id="866"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anva Sans Bold" panose="020B060402020202020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Medium" panose="00000600000000000000" pitchFamily="2" charset="0"/>
      <p:regular r:id="rId53"/>
      <p:italic r:id="rId54"/>
    </p:embeddedFont>
    <p:embeddedFont>
      <p:font typeface="Montserrat SemiBold" panose="00000700000000000000" pitchFamily="2" charset="0"/>
      <p:regular r:id="rId55"/>
      <p:bold r:id="rId56"/>
      <p:italic r:id="rId57"/>
      <p:boldItalic r:id="rId58"/>
    </p:embeddedFont>
    <p:embeddedFont>
      <p:font typeface="Noto Sans" panose="020B0502040504020204" pitchFamily="34"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Open Sans Bold" panose="020B0806030504020204" pitchFamily="34" charset="0"/>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9" roundtripDataSignature="AMtx7mhit/DcM1BHt9XRtbxSfyrG7Cgo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BC8D8A-7D7A-4C8E-2757-4CEC12743DA4}" name="Minh Trang Ngo" initials="MN" userId="S::trangnm@vietnet-ict.org::6d4d464a-4c24-42cc-9582-ac35bcb807ab" providerId="AD"/>
  <p188:author id="{9F1408AD-6501-10DA-801B-2B571AAE5E37}" name="Hien Pham" initials="HP" userId="S::hienpt@vietnet-ict.org::ac086edb-9f3b-4f38-99cb-67cf7714c4e2" providerId="AD"/>
  <p188:author id="{3F14C0CB-AF7B-B5B8-5EFA-4A4D60B2D346}" name="Hanh Le" initials="HL" userId="Hanh L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h Trang Ngo" initials="" lastIdx="1" clrIdx="0"/>
  <p:cmAuthor id="2" name="VIETNET-ICT"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3278"/>
    <a:srgbClr val="00A0D6"/>
    <a:srgbClr val="016B4E"/>
    <a:srgbClr val="55B472"/>
    <a:srgbClr val="E48126"/>
    <a:srgbClr val="FBC93C"/>
    <a:srgbClr val="FFDE89"/>
    <a:srgbClr val="BB5328"/>
    <a:srgbClr val="EDB332"/>
    <a:srgbClr val="C6E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7"/>
    <p:restoredTop sz="94268"/>
  </p:normalViewPr>
  <p:slideViewPr>
    <p:cSldViewPr snapToGrid="0">
      <p:cViewPr varScale="1">
        <p:scale>
          <a:sx n="110" d="100"/>
          <a:sy n="110" d="100"/>
        </p:scale>
        <p:origin x="464"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99" Type="http://customschemas.google.com/relationships/presentationmetadata" Target="metadata"/><Relationship Id="rId303"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301"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23.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30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302"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1.fntdata"/><Relationship Id="rId57" Type="http://schemas.openxmlformats.org/officeDocument/2006/relationships/font" Target="fonts/font19.fntdata"/><Relationship Id="rId300" Type="http://schemas.openxmlformats.org/officeDocument/2006/relationships/commentAuthors" Target="commentAuthors.xml"/><Relationship Id="rId305"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font" Target="fonts/font1.fntdata"/><Relationship Id="rId34" Type="http://schemas.openxmlformats.org/officeDocument/2006/relationships/slide" Target="slides/slide28.xml"/><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rgbClr val="73327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Mục đích sử dụng Internet của trẻ em Việt Nam</c:v>
                </c:pt>
              </c:strCache>
            </c:strRef>
          </c:tx>
          <c:spPr>
            <a:solidFill>
              <a:srgbClr val="874B91"/>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Chơi điện tử trực tuyến</c:v>
                </c:pt>
                <c:pt idx="1">
                  <c:v>Xem các chương trình giải trí và đọc tin tức</c:v>
                </c:pt>
                <c:pt idx="2">
                  <c:v>Giao lưu, kết nối bạn bè</c:v>
                </c:pt>
                <c:pt idx="3">
                  <c:v>Xem phim hay ca nhạc</c:v>
                </c:pt>
                <c:pt idx="4">
                  <c:v>Học hành hoặc nghiên cứu</c:v>
                </c:pt>
              </c:strCache>
            </c:strRef>
          </c:cat>
          <c:val>
            <c:numRef>
              <c:f>Sheet1!$B$2:$B$6</c:f>
              <c:numCache>
                <c:formatCode>0.00%</c:formatCode>
                <c:ptCount val="5"/>
                <c:pt idx="0">
                  <c:v>0.58699999999999997</c:v>
                </c:pt>
                <c:pt idx="1">
                  <c:v>0.70899999999999996</c:v>
                </c:pt>
                <c:pt idx="2">
                  <c:v>0.71199999999999997</c:v>
                </c:pt>
                <c:pt idx="3">
                  <c:v>0.71499999999999997</c:v>
                </c:pt>
                <c:pt idx="4">
                  <c:v>0.83099999999999996</c:v>
                </c:pt>
              </c:numCache>
            </c:numRef>
          </c:val>
          <c:extLst>
            <c:ext xmlns:c16="http://schemas.microsoft.com/office/drawing/2014/chart" uri="{C3380CC4-5D6E-409C-BE32-E72D297353CC}">
              <c16:uniqueId val="{00000000-DB7C-FC40-8038-ECB8ABA7F2EB}"/>
            </c:ext>
          </c:extLst>
        </c:ser>
        <c:dLbls>
          <c:dLblPos val="inEnd"/>
          <c:showLegendKey val="0"/>
          <c:showVal val="1"/>
          <c:showCatName val="0"/>
          <c:showSerName val="0"/>
          <c:showPercent val="0"/>
          <c:showBubbleSize val="0"/>
        </c:dLbls>
        <c:gapWidth val="65"/>
        <c:axId val="134972544"/>
        <c:axId val="134979584"/>
      </c:barChart>
      <c:catAx>
        <c:axId val="1349725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rgbClr val="874B91"/>
                </a:solidFill>
                <a:latin typeface="+mn-lt"/>
                <a:ea typeface="+mn-ea"/>
                <a:cs typeface="+mn-cs"/>
              </a:defRPr>
            </a:pPr>
            <a:endParaRPr lang="en-US"/>
          </a:p>
        </c:txPr>
        <c:crossAx val="134979584"/>
        <c:crosses val="autoZero"/>
        <c:auto val="1"/>
        <c:lblAlgn val="ctr"/>
        <c:lblOffset val="100"/>
        <c:noMultiLvlLbl val="0"/>
      </c:catAx>
      <c:valAx>
        <c:axId val="1349795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497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53408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248161447c4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5" name="Google Shape;1375;g248161447c4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2200689cc10_0_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474" name="Google Shape;1474;g2200689cc10_0_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475" name="Google Shape;1475;g2200689cc10_0_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g2200689cc10_0_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Tốc độ phát triển Internet ở VN đứng thứ 6 trong khu vực và 15 trong số 198 quốc gia, tỷ lệ người dùng Internet ở VN đứng thứ 13 thế giới, chiếm khoảng 73,2% dân số</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Trẻ em VN chiếm gần 25% dân số, trong đó 2/3 trẻ em có thể tiếp cận thiết bị kết nối Internet như điện thoại cá nhân (57,8%), điện thoại di động của người thân (45,3%), máy tính ở nhà (45%), máy tính quán Internet (13%), máy tính ở trường (23%)</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Trẻ em sử dụng Internet cho nhiều mục đích khác nhau như học tập, giao lưu, kết bạn, giải trí</a:t>
            </a:r>
            <a:endParaRPr/>
          </a:p>
        </p:txBody>
      </p:sp>
      <p:sp>
        <p:nvSpPr>
          <p:cNvPr id="1477" name="Google Shape;1477;g2200689cc10_0_5: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478" name="Google Shape;1478;g2200689cc10_0_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vi-VN" sz="1200" b="1" i="0" u="none" strike="noStrike" cap="none" baseline="0">
              <a:solidFill>
                <a:schemeClr val="dk1"/>
              </a:solidFill>
              <a:effectLst/>
              <a:latin typeface="Calibri"/>
              <a:ea typeface="Calibri"/>
              <a:cs typeface="Calibri"/>
              <a:sym typeface="Calibri"/>
            </a:endParaRPr>
          </a:p>
        </p:txBody>
      </p:sp>
      <p:sp>
        <p:nvSpPr>
          <p:cNvPr id="536" name="Google Shape;5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VN" sz="1200" b="0" i="0" u="none" strike="noStrike" cap="none">
                <a:solidFill>
                  <a:schemeClr val="dk1"/>
                </a:solidFill>
                <a:effectLst/>
                <a:latin typeface="Calibri"/>
                <a:ea typeface="Calibri"/>
                <a:cs typeface="Calibri"/>
                <a:sym typeface="Calibri"/>
              </a:rPr>
              <a:t>Mọi người kết nối Internet bằng nhiều thiết bị khác nhau, VD: máy tính, điện thoại di động, TV, thiết bị chơi game và xe hơi để chia sẻ thông tin.</a:t>
            </a:r>
            <a:endParaRPr lang="en-US"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vi-VN" sz="1200" b="0" i="0" u="none" strike="noStrike" cap="none">
                <a:solidFill>
                  <a:schemeClr val="dk1"/>
                </a:solidFill>
                <a:effectLst/>
                <a:latin typeface="Calibri"/>
                <a:ea typeface="Calibri"/>
                <a:cs typeface="Calibri"/>
                <a:sym typeface="Calibri"/>
              </a:rPr>
              <a:t>Có nhiều cách để kết nối Internet có dây hoặc không dây (wifi). Trong đó, kết nối wifi bao gồm:</a:t>
            </a:r>
            <a:endParaRPr lang="en-US"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vi-VN" sz="1200" b="1" i="0" u="none" strike="noStrike" cap="none">
                <a:solidFill>
                  <a:schemeClr val="dk1"/>
                </a:solidFill>
                <a:effectLst/>
                <a:latin typeface="Calibri"/>
                <a:ea typeface="Calibri"/>
                <a:cs typeface="Calibri"/>
                <a:sym typeface="Calibri"/>
              </a:rPr>
              <a:t>Kết nối công khai:</a:t>
            </a:r>
            <a:r>
              <a:rPr lang="vi-VN" sz="1200" b="0" i="0" u="none" strike="noStrike" cap="none">
                <a:solidFill>
                  <a:schemeClr val="dk1"/>
                </a:solidFill>
                <a:effectLst/>
                <a:latin typeface="Calibri"/>
                <a:ea typeface="Calibri"/>
                <a:cs typeface="Calibri"/>
                <a:sym typeface="Calibri"/>
              </a:rPr>
              <a:t> Các mạng không yêu cầu mật khẩu để đăng nhập. Đây là kết nối không an toàn, không đáng tin cậy vì những người khác đang sử dụng trên cùng một mạng có thể xem thông tin của bạn. Họ có thể đánh cắp thông tin bạn gửi qua mạng hoặc theo dõi những gì bạn đang làm.</a:t>
            </a:r>
            <a:endParaRPr lang="vi-VN" b="0">
              <a:effectLst/>
            </a:endParaRPr>
          </a:p>
          <a:p>
            <a:br>
              <a:rPr lang="vi-VN"/>
            </a:br>
            <a:br>
              <a:rPr lang="en-US">
                <a:solidFill>
                  <a:schemeClr val="tx1"/>
                </a:solidFill>
                <a:latin typeface="Calibri" panose="020F0502020204030204" pitchFamily="34" charset="0"/>
                <a:cs typeface="Calibri" panose="020F0502020204030204" pitchFamily="34" charset="0"/>
              </a:rPr>
            </a:br>
            <a:endParaRPr b="1">
              <a:solidFill>
                <a:schemeClr val="tx1"/>
              </a:solidFill>
              <a:latin typeface="Calibri" panose="020F0502020204030204" pitchFamily="34" charset="0"/>
              <a:ea typeface="Montserrat SemiBold"/>
              <a:cs typeface="Calibri" panose="020F0502020204030204" pitchFamily="34" charset="0"/>
              <a:sym typeface="Montserrat SemiBold"/>
            </a:endParaRPr>
          </a:p>
        </p:txBody>
      </p:sp>
      <p:sp>
        <p:nvSpPr>
          <p:cNvPr id="554" name="Google Shape;5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VN" sz="1200" b="1" i="0" u="none" strike="noStrike" cap="none">
                <a:solidFill>
                  <a:schemeClr val="dk1"/>
                </a:solidFill>
                <a:effectLst/>
                <a:latin typeface="Calibri"/>
                <a:ea typeface="Calibri"/>
                <a:cs typeface="Calibri"/>
                <a:sym typeface="Calibri"/>
              </a:rPr>
              <a:t>Kết nối riêng tư:</a:t>
            </a:r>
            <a:r>
              <a:rPr lang="vi-VN" sz="1200" b="0" i="0" u="none" strike="noStrike" cap="none">
                <a:solidFill>
                  <a:schemeClr val="dk1"/>
                </a:solidFill>
                <a:effectLst/>
                <a:latin typeface="Calibri"/>
                <a:ea typeface="Calibri"/>
                <a:cs typeface="Calibri"/>
                <a:sym typeface="Calibri"/>
              </a:rPr>
              <a:t> Yêu cầu mật khẩu để tham gia, đã bật mã hóa. Đây là kết nối an toàn, đáng tin cậy vì cung cấp khả năng bảo vệ.</a:t>
            </a:r>
            <a:endParaRPr lang="vi-VN" b="0">
              <a:effectLst/>
            </a:endParaRPr>
          </a:p>
        </p:txBody>
      </p:sp>
      <p:sp>
        <p:nvSpPr>
          <p:cNvPr id="576" name="Google Shape;5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indent="0" rtl="0">
              <a:buFont typeface="Arial" panose="020B0604020202020204" pitchFamily="34" charset="0"/>
              <a:buNone/>
            </a:pPr>
            <a:r>
              <a:rPr lang="vi-VN" sz="1200" b="1" i="0" u="none" strike="noStrike" cap="none">
                <a:solidFill>
                  <a:schemeClr val="dk1"/>
                </a:solidFill>
                <a:effectLst/>
                <a:latin typeface="Calibri"/>
                <a:ea typeface="Calibri"/>
                <a:cs typeface="Calibri"/>
                <a:sym typeface="Calibri"/>
              </a:rPr>
              <a:t>Hoạt động 4: Vận dụng</a:t>
            </a:r>
            <a:endParaRPr lang="vi-VN" b="0">
              <a:effectLst/>
            </a:endParaRPr>
          </a:p>
          <a:p>
            <a:pPr marL="228600" indent="0" rtl="0">
              <a:buFont typeface="Arial" panose="020B0604020202020204" pitchFamily="34" charset="0"/>
              <a:buNone/>
            </a:pPr>
            <a:r>
              <a:rPr lang="vi-VN" sz="1200" b="0" i="1" u="none" strike="noStrike" cap="none">
                <a:solidFill>
                  <a:schemeClr val="dk1"/>
                </a:solidFill>
                <a:effectLst/>
                <a:latin typeface="Calibri"/>
                <a:ea typeface="Calibri"/>
                <a:cs typeface="Calibri"/>
                <a:sym typeface="Calibri"/>
              </a:rPr>
              <a:t>a) Mục tiêu</a:t>
            </a:r>
            <a:endParaRPr lang="vi-VN" b="0">
              <a:effectLst/>
            </a:endParaRPr>
          </a:p>
          <a:p>
            <a:pPr marL="228600" indent="0" rtl="0" fontAlgn="base">
              <a:buFont typeface="Arial" panose="020B0604020202020204" pitchFamily="34" charset="0"/>
              <a:buNone/>
            </a:pPr>
            <a:r>
              <a:rPr lang="vi-VN" sz="1200" b="0" i="0" u="none" strike="noStrike" cap="none">
                <a:solidFill>
                  <a:schemeClr val="dk1"/>
                </a:solidFill>
                <a:effectLst/>
                <a:latin typeface="Calibri"/>
                <a:ea typeface="Calibri"/>
                <a:cs typeface="Calibri"/>
                <a:sym typeface="Calibri"/>
              </a:rPr>
              <a:t>HS áp dụng kiến thức được học về để giải quyết tình huống về sử dụng Internet.</a:t>
            </a:r>
          </a:p>
          <a:p>
            <a:pPr marL="228600" indent="0" rtl="0">
              <a:buFont typeface="Arial" panose="020B0604020202020204" pitchFamily="34" charset="0"/>
              <a:buNone/>
            </a:pPr>
            <a:r>
              <a:rPr lang="vi-VN" sz="1200" b="0" i="1" u="none" strike="noStrike" cap="none">
                <a:solidFill>
                  <a:schemeClr val="dk1"/>
                </a:solidFill>
                <a:effectLst/>
                <a:latin typeface="Calibri"/>
                <a:ea typeface="Calibri"/>
                <a:cs typeface="Calibri"/>
                <a:sym typeface="Calibri"/>
              </a:rPr>
              <a:t>b) Hình thức tổ chức</a:t>
            </a:r>
            <a:endParaRPr lang="vi-VN" b="0">
              <a:effectLst/>
            </a:endParaRPr>
          </a:p>
          <a:p>
            <a:pPr marL="228600" indent="0">
              <a:buFont typeface="Arial" panose="020B0604020202020204" pitchFamily="34" charset="0"/>
              <a:buNone/>
            </a:pPr>
            <a:r>
              <a:rPr lang="vi-VN" sz="1200" b="0" i="0" u="none" strike="noStrike" cap="none">
                <a:solidFill>
                  <a:schemeClr val="dk1"/>
                </a:solidFill>
                <a:effectLst/>
                <a:latin typeface="Calibri"/>
                <a:ea typeface="Calibri"/>
                <a:cs typeface="Calibri"/>
                <a:sym typeface="Calibri"/>
              </a:rPr>
              <a:t>GV chia học sinh theo nhóm và yêu cầu các nhóm dành 10 phút để thảo luận về tình huống: Nếu bạn chỉ có duy nhất mạng wifi công cộng để kết nối hoạt động nào sau đây sẽ phù hợp để thực hiện và giải thích tại sao: </a:t>
            </a:r>
            <a:r>
              <a:rPr lang="vi-VN" sz="1200" b="0" i="1" u="none" strike="noStrike" cap="none">
                <a:solidFill>
                  <a:schemeClr val="dk1"/>
                </a:solidFill>
                <a:effectLst/>
                <a:latin typeface="Calibri"/>
                <a:ea typeface="Calibri"/>
                <a:cs typeface="Calibri"/>
                <a:sym typeface="Calibri"/>
              </a:rPr>
              <a:t>(1) Gửi thông tin hộ chiếu qua tin nhắn cho bố mẹ, (2) Chuyển khoản thanh toán hàng hoá, (3) Gọi điện cho bạn thân nói chuyện phiếm.</a:t>
            </a:r>
            <a:endParaRPr lang="en-US" sz="1200" b="0" i="1" u="none" strike="noStrike" cap="none">
              <a:solidFill>
                <a:schemeClr val="dk1"/>
              </a:solidFill>
              <a:effectLst/>
              <a:latin typeface="Calibri"/>
              <a:ea typeface="Calibri"/>
              <a:cs typeface="Calibri"/>
              <a:sym typeface="Calibri"/>
            </a:endParaRPr>
          </a:p>
          <a:p>
            <a:pPr marL="228600" indent="0">
              <a:buFont typeface="Arial" panose="020B0604020202020204" pitchFamily="34" charset="0"/>
              <a:buNone/>
            </a:pPr>
            <a:endParaRPr lang="en-US" sz="1200" b="0" i="1" u="none" strike="noStrike" cap="none">
              <a:solidFill>
                <a:schemeClr val="dk1"/>
              </a:solidFill>
              <a:effectLst/>
              <a:latin typeface="Calibri"/>
              <a:ea typeface="Calibri"/>
              <a:cs typeface="Calibri"/>
              <a:sym typeface="Calibri"/>
            </a:endParaRPr>
          </a:p>
          <a:p>
            <a:r>
              <a:rPr lang="vi-VN" sz="1200" b="0" i="0" u="none" strike="noStrike" cap="none">
                <a:solidFill>
                  <a:schemeClr val="dk1"/>
                </a:solidFill>
                <a:effectLst/>
                <a:latin typeface="Calibri"/>
                <a:ea typeface="Calibri"/>
                <a:cs typeface="Calibri"/>
                <a:sym typeface="Calibri"/>
              </a:rPr>
              <a:t>GV yêu cầu một số nhóm chia sẻ về kết quả thảo luận và giải thích. GV tổng kết lại và đưa ra đáp án đúng là </a:t>
            </a:r>
            <a:r>
              <a:rPr lang="vi-VN" sz="1200" b="0" i="1" u="none" strike="noStrike" cap="none">
                <a:solidFill>
                  <a:schemeClr val="dk1"/>
                </a:solidFill>
                <a:effectLst/>
                <a:latin typeface="Calibri"/>
                <a:ea typeface="Calibri"/>
                <a:cs typeface="Calibri"/>
                <a:sym typeface="Calibri"/>
              </a:rPr>
              <a:t>(3)</a:t>
            </a:r>
            <a:r>
              <a:rPr lang="vi-VN" sz="1200" b="0" i="0" u="none" strike="noStrike" cap="none">
                <a:solidFill>
                  <a:schemeClr val="dk1"/>
                </a:solidFill>
                <a:effectLst/>
                <a:latin typeface="Calibri"/>
                <a:ea typeface="Calibri"/>
                <a:cs typeface="Calibri"/>
                <a:sym typeface="Calibri"/>
              </a:rPr>
              <a:t> </a:t>
            </a:r>
            <a:r>
              <a:rPr lang="vi-VN" sz="1200" b="0" i="1" u="none" strike="noStrike" cap="none">
                <a:solidFill>
                  <a:schemeClr val="dk1"/>
                </a:solidFill>
                <a:effectLst/>
                <a:latin typeface="Calibri"/>
                <a:ea typeface="Calibri"/>
                <a:cs typeface="Calibri"/>
                <a:sym typeface="Calibri"/>
              </a:rPr>
              <a:t>Gọi điện cho bạn thân nói chuyện phiếm,</a:t>
            </a:r>
          </a:p>
          <a:p>
            <a:r>
              <a:rPr lang="vi-VN" sz="1200" b="0" i="0" u="none" strike="noStrike" cap="none">
                <a:solidFill>
                  <a:schemeClr val="dk1"/>
                </a:solidFill>
                <a:effectLst/>
                <a:latin typeface="Calibri"/>
                <a:ea typeface="Calibri"/>
                <a:cs typeface="Calibri"/>
                <a:sym typeface="Calibri"/>
              </a:rPr>
              <a:t>vì như đã được tìm hiểu trong bài học, kết nối wifi công cộng là không an toàn, do đó không sử dụng để gửi các thông tin cá nhân như hộ chiếu hay</a:t>
            </a:r>
          </a:p>
          <a:p>
            <a:r>
              <a:rPr lang="vi-VN" sz="1200" b="0" i="0" u="none" strike="noStrike" cap="none">
                <a:solidFill>
                  <a:schemeClr val="dk1"/>
                </a:solidFill>
                <a:effectLst/>
                <a:latin typeface="Calibri"/>
                <a:ea typeface="Calibri"/>
                <a:cs typeface="Calibri"/>
                <a:sym typeface="Calibri"/>
              </a:rPr>
              <a:t>thực hiện các công việc như chuyển khoản thanh toán.</a:t>
            </a:r>
            <a:endParaRPr lang="vi-VN" b="1">
              <a:solidFill>
                <a:schemeClr val="tx1"/>
              </a:solidFill>
              <a:latin typeface="Calibri" panose="020F0502020204030204" pitchFamily="34" charset="0"/>
              <a:ea typeface="Montserrat SemiBold"/>
              <a:cs typeface="Calibri" panose="020F0502020204030204" pitchFamily="34" charset="0"/>
              <a:sym typeface="Montserrat SemiBold"/>
            </a:endParaRPr>
          </a:p>
          <a:p>
            <a:pPr marL="228600" indent="0">
              <a:buFont typeface="Arial" panose="020B0604020202020204" pitchFamily="34" charset="0"/>
              <a:buNone/>
            </a:pPr>
            <a:endParaRPr lang="en-US" sz="1200" b="0" i="1" u="none" strike="noStrike" cap="none">
              <a:solidFill>
                <a:schemeClr val="dk1"/>
              </a:solidFill>
              <a:effectLst/>
              <a:latin typeface="Calibri"/>
              <a:ea typeface="Calibri"/>
              <a:cs typeface="Calibri"/>
              <a:sym typeface="Calibri"/>
            </a:endParaRPr>
          </a:p>
        </p:txBody>
      </p:sp>
      <p:sp>
        <p:nvSpPr>
          <p:cNvPr id="841" name="Google Shape;84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72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vi-VN" sz="1200" b="1" i="1" u="none" strike="noStrike" cap="none">
                <a:solidFill>
                  <a:schemeClr val="dk1"/>
                </a:solidFill>
                <a:effectLst/>
                <a:latin typeface="Calibri"/>
                <a:ea typeface="Calibri"/>
                <a:cs typeface="Calibri"/>
                <a:sym typeface="Calibri"/>
              </a:rPr>
              <a:t>Hoạt động 2.3</a:t>
            </a:r>
            <a:endParaRPr lang="vi-VN" b="0">
              <a:effectLst/>
            </a:endParaRPr>
          </a:p>
          <a:p>
            <a:pPr rtl="0"/>
            <a:r>
              <a:rPr lang="vi-VN" sz="1200" b="0" i="1" u="none" strike="noStrike" cap="none">
                <a:solidFill>
                  <a:schemeClr val="dk1"/>
                </a:solidFill>
                <a:effectLst/>
                <a:latin typeface="Calibri"/>
                <a:ea typeface="Calibri"/>
                <a:cs typeface="Calibri"/>
                <a:sym typeface="Calibri"/>
              </a:rPr>
              <a:t>a) Mục tiêu</a:t>
            </a:r>
            <a:endParaRPr lang="vi-VN" b="0">
              <a:effectLst/>
            </a:endParaRPr>
          </a:p>
          <a:p>
            <a:pPr rtl="0" fontAlgn="base"/>
            <a:r>
              <a:rPr lang="vi-VN" sz="1200" b="0" i="0" u="none" strike="noStrike" cap="none">
                <a:solidFill>
                  <a:schemeClr val="dk1"/>
                </a:solidFill>
                <a:effectLst/>
                <a:latin typeface="Calibri"/>
                <a:ea typeface="Calibri"/>
                <a:cs typeface="Calibri"/>
                <a:sym typeface="Calibri"/>
              </a:rPr>
              <a:t>HS khám phá các lợi ích của Internet và một số công cụ để người dùng Internet kết nối và chia sẻ thông tin trực tuyến.</a:t>
            </a:r>
          </a:p>
          <a:p>
            <a:pPr marL="0" lvl="0" indent="0" algn="l" rtl="0">
              <a:lnSpc>
                <a:spcPct val="100000"/>
              </a:lnSpc>
              <a:spcBef>
                <a:spcPts val="0"/>
              </a:spcBef>
              <a:spcAft>
                <a:spcPts val="0"/>
              </a:spcAft>
              <a:buClr>
                <a:schemeClr val="dk1"/>
              </a:buClr>
              <a:buSzPts val="1100"/>
              <a:buFont typeface="Calibri"/>
              <a:buNone/>
            </a:pPr>
            <a:endParaRPr b="1">
              <a:solidFill>
                <a:schemeClr val="tx1"/>
              </a:solidFill>
              <a:latin typeface="Calibri" panose="020F0502020204030204" pitchFamily="34" charset="0"/>
              <a:ea typeface="Montserrat SemiBold"/>
              <a:cs typeface="Calibri" panose="020F0502020204030204" pitchFamily="34" charset="0"/>
              <a:sym typeface="Montserrat SemiBold"/>
            </a:endParaRPr>
          </a:p>
        </p:txBody>
      </p:sp>
      <p:sp>
        <p:nvSpPr>
          <p:cNvPr id="402" name="Google Shape;4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0">
              <a:solidFill>
                <a:schemeClr val="tx1"/>
              </a:solidFill>
              <a:latin typeface="Calibri" panose="020F0502020204030204" pitchFamily="34" charset="0"/>
              <a:ea typeface="Montserrat SemiBold"/>
              <a:cs typeface="Calibri" panose="020F0502020204030204" pitchFamily="34" charset="0"/>
              <a:sym typeface="Montserrat SemiBold"/>
            </a:endParaRPr>
          </a:p>
        </p:txBody>
      </p:sp>
      <p:sp>
        <p:nvSpPr>
          <p:cNvPr id="868" name="Google Shape;8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196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 Lừa đảo: tiền, tình, danh tính -&gt; tin nhắn, email lừa đảo, buôn bán người</a:t>
            </a:r>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 Quấy rối tình dục: tin nhắn tục tĩu, email làm quen, gửi ảnh r đe dọa (tiêu cực - đứa trẻ bị thiếu thốn vật chất hoặc tình cảm)</a:t>
            </a:r>
            <a:endParaRPr/>
          </a:p>
          <a:p>
            <a:pPr marL="0" lvl="0" indent="0" algn="l" rtl="0">
              <a:lnSpc>
                <a:spcPct val="115000"/>
              </a:lnSpc>
              <a:spcBef>
                <a:spcPts val="0"/>
              </a:spcBef>
              <a:spcAft>
                <a:spcPts val="0"/>
              </a:spcAft>
              <a:buClr>
                <a:schemeClr val="dk1"/>
              </a:buClr>
              <a:buSzPts val="1100"/>
              <a:buFont typeface="Arial"/>
              <a:buNone/>
            </a:pPr>
            <a:r>
              <a:rPr lang="en-US"/>
              <a:t>Mỗi ngày có 7 trẻ em bị xâm hại trên không gian mạng</a:t>
            </a:r>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Khảo sát của tiến sĩ Hoàng Tuấn Ngọc, Đại học Sư phạm TP HCM, với học sinh trung học cơ sở cho thấy có 7 nhóm vấn đề lớn mà học sinh gặp phải, đứng đầu là xâm hại trên môi trường mạng. Hơn 30% số học sinh cho biết đã và đang gặp phải tình trạng này.</a:t>
            </a:r>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 Bắt nạt qua mạng: Một báo cáo gần đây của Microsoft khiến người ta giật mình khi cho biết hiện nay trong 10 người dùng internet tại Việt Nam thì có hơn 5 người liên quan đến các hành vi bắt nạt... (Ẩn danh – Thiếu sự tôn trọng và đồng cảm)</a:t>
            </a:r>
            <a:endParaRPr/>
          </a:p>
          <a:p>
            <a:pPr marL="0" lvl="0" indent="0" algn="l" rtl="0">
              <a:lnSpc>
                <a:spcPct val="100000"/>
              </a:lnSpc>
              <a:spcBef>
                <a:spcPts val="0"/>
              </a:spcBef>
              <a:spcAft>
                <a:spcPts val="0"/>
              </a:spcAft>
              <a:buSzPts val="1400"/>
              <a:buNone/>
            </a:pPr>
            <a:endParaRPr/>
          </a:p>
        </p:txBody>
      </p:sp>
      <p:sp>
        <p:nvSpPr>
          <p:cNvPr id="1391" name="Google Shape;1391;p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437" name="Google Shape;1437;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438" name="Google Shape;1438;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9" name="Google Shape;1439;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Theo báo cáo của tổ chức giám sát mạng IWF, năm 2021 ghi nhận nhiều sự cố xâm hại trẻ em trên môi trường mạng với 252.000 địa chỉ web chứa thông tin xâm hại trẻ em, tăng 21% so với 2020, các hình ảnh về xâm hại trẻ em từ độ tuổi 7-10 lần được báo cáo tăng gấp 3 lần.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Theo báo cáo từ DQ Institute năm 2020, VN nằm trong số các quốc gia có chỉ số an toàn trực tuyến dành cho trẻ em thấp nhất thế giới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Báo cáo của tổ chức quốc tế NCMEC (trung tâm quốc gia về trẻ em mất tích và bị bóc lột) năm 2021 cho thấy VN là một trong những nước trong khu vực ĐNA có nhiều báo cáo nhất về hành vi xâm hại trẻ em trên môi trường mạng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Tính đến tháng 11/2022, tổng đài điện thoại quốc gia bảo vệ trẻ em 111 đã tiếp nhận hơn 9300 cuộc gọi, trong đó hơn 400 cuộc gọi xếp loại có vấn đề về xâm hại trên môi trường mạng, đặc biệt 20 trường hợp cần can thiệp khẩn cấp</a:t>
            </a:r>
            <a:endParaRPr/>
          </a:p>
        </p:txBody>
      </p:sp>
      <p:sp>
        <p:nvSpPr>
          <p:cNvPr id="1440" name="Google Shape;1440;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441" name="Google Shape;1441;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452" name="Google Shape;1452;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453" name="Google Shape;1453;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4" name="Google Shape;1454;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Chỉ trong một năm qua, đã có hơn 29 triệu báo cáo về bóc lột và xâm hại tình dục trẻ em trực tuyến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Theo khảo sát của quỹ nhi đồng liên hợp quốc, 1/3 trẻ em tham gia không gian mạng ở 30 quốc gia đã là nạn nhân của bắt nạt trực tuyến và 80% trẻ em ở 25 quốc gia cảm thấy có nguy cơ bị bóc lột trực tuyến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Theo microsoft, trong số 1ty8 hình ảnh đăng lên mạng mỗi ngày thì 270.000 là tài liệu xâm hại tình dục trẻ em</a:t>
            </a:r>
            <a:endParaRPr/>
          </a:p>
        </p:txBody>
      </p:sp>
      <p:sp>
        <p:nvSpPr>
          <p:cNvPr id="1455" name="Google Shape;1455;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456" name="Google Shape;1456;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VN" sz="1200" b="0" i="0" u="none" strike="noStrike" cap="none">
                <a:solidFill>
                  <a:schemeClr val="dk1"/>
                </a:solidFill>
                <a:effectLst/>
                <a:latin typeface="Calibri"/>
                <a:ea typeface="Calibri"/>
                <a:cs typeface="Calibri"/>
                <a:sym typeface="Calibri"/>
              </a:rPr>
              <a:t>Mọi người kết nối Internet bằng nhiều thiết bị khác nhau, VD: máy tính, điện thoại di động, TV, thiết bị chơi game và xe hơi để chia sẻ thông tin.</a:t>
            </a:r>
            <a:endParaRPr lang="en-US"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vi-VN" sz="1200" b="0" i="0" u="none" strike="noStrike" cap="none">
                <a:solidFill>
                  <a:schemeClr val="dk1"/>
                </a:solidFill>
                <a:effectLst/>
                <a:latin typeface="Calibri"/>
                <a:ea typeface="Calibri"/>
                <a:cs typeface="Calibri"/>
                <a:sym typeface="Calibri"/>
              </a:rPr>
              <a:t>Có nhiều cách để kết nối Internet có dây hoặc không dây (wifi). Trong đó, kết nối wifi bao gồm:</a:t>
            </a:r>
            <a:endParaRPr lang="en-US"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vi-VN" sz="1200" b="1" i="0" u="none" strike="noStrike" cap="none">
                <a:solidFill>
                  <a:schemeClr val="dk1"/>
                </a:solidFill>
                <a:effectLst/>
                <a:latin typeface="Calibri"/>
                <a:ea typeface="Calibri"/>
                <a:cs typeface="Calibri"/>
                <a:sym typeface="Calibri"/>
              </a:rPr>
              <a:t>Kết nối công khai:</a:t>
            </a:r>
            <a:r>
              <a:rPr lang="vi-VN" sz="1200" b="0" i="0" u="none" strike="noStrike" cap="none">
                <a:solidFill>
                  <a:schemeClr val="dk1"/>
                </a:solidFill>
                <a:effectLst/>
                <a:latin typeface="Calibri"/>
                <a:ea typeface="Calibri"/>
                <a:cs typeface="Calibri"/>
                <a:sym typeface="Calibri"/>
              </a:rPr>
              <a:t> Các mạng không yêu cầu mật khẩu để đăng nhập. Đây là kết nối không an toàn, không đáng tin cậy vì những người khác đang sử dụng trên cùng một mạng có thể xem thông tin của bạn. Họ có thể đánh cắp thông tin bạn gửi qua mạng hoặc theo dõi những gì bạn đang làm.</a:t>
            </a:r>
            <a:endParaRPr lang="vi-VN" b="0">
              <a:effectLst/>
            </a:endParaRPr>
          </a:p>
          <a:p>
            <a:br>
              <a:rPr lang="vi-VN"/>
            </a:br>
            <a:br>
              <a:rPr lang="en-US">
                <a:solidFill>
                  <a:schemeClr val="tx1"/>
                </a:solidFill>
                <a:latin typeface="Calibri" panose="020F0502020204030204" pitchFamily="34" charset="0"/>
                <a:cs typeface="Calibri" panose="020F0502020204030204" pitchFamily="34" charset="0"/>
              </a:rPr>
            </a:br>
            <a:endParaRPr b="1">
              <a:solidFill>
                <a:schemeClr val="tx1"/>
              </a:solidFill>
              <a:latin typeface="Calibri" panose="020F0502020204030204" pitchFamily="34" charset="0"/>
              <a:ea typeface="Montserrat SemiBold"/>
              <a:cs typeface="Calibri" panose="020F0502020204030204" pitchFamily="34" charset="0"/>
              <a:sym typeface="Montserrat SemiBold"/>
            </a:endParaRPr>
          </a:p>
        </p:txBody>
      </p:sp>
      <p:sp>
        <p:nvSpPr>
          <p:cNvPr id="554" name="Google Shape;5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896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lang="en-US" sz="1200" b="1">
              <a:solidFill>
                <a:schemeClr val="tx1"/>
              </a:solidFill>
              <a:latin typeface="Noto Sans" panose="020B0502040504020204" pitchFamily="34" charset="0"/>
              <a:ea typeface="Noto Sans" panose="020B0502040504020204" pitchFamily="34" charset="0"/>
              <a:cs typeface="Calibri" panose="020F0502020204030204" pitchFamily="34" charset="0"/>
              <a:sym typeface="Montserrat SemiBold"/>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b="1">
              <a:solidFill>
                <a:schemeClr val="tx1"/>
              </a:solidFill>
              <a:latin typeface="Calibri" panose="020F0502020204030204" pitchFamily="34" charset="0"/>
              <a:cs typeface="Calibri" panose="020F0502020204030204" pitchFamily="34" charset="0"/>
              <a:sym typeface="Arial"/>
            </a:endParaRPr>
          </a:p>
        </p:txBody>
      </p:sp>
      <p:sp>
        <p:nvSpPr>
          <p:cNvPr id="472" name="Google Shape;4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285750" indent="-285750">
              <a:buFont typeface="Calibri"/>
              <a:buChar char="-"/>
            </a:pPr>
            <a:r>
              <a:rPr lang="en-US" err="1"/>
              <a:t>Tỷ</a:t>
            </a:r>
            <a:r>
              <a:rPr lang="en-US"/>
              <a:t> </a:t>
            </a:r>
            <a:r>
              <a:rPr lang="en-US" err="1"/>
              <a:t>lệ</a:t>
            </a:r>
            <a:r>
              <a:rPr lang="en-US"/>
              <a:t> </a:t>
            </a:r>
            <a:r>
              <a:rPr lang="en-US" err="1"/>
              <a:t>đô</a:t>
            </a:r>
            <a:r>
              <a:rPr lang="en-US"/>
              <a:t> </a:t>
            </a:r>
            <a:r>
              <a:rPr lang="en-US" err="1"/>
              <a:t>thị</a:t>
            </a:r>
            <a:r>
              <a:rPr lang="en-US"/>
              <a:t> </a:t>
            </a:r>
            <a:r>
              <a:rPr lang="en-US" err="1"/>
              <a:t>hóa</a:t>
            </a:r>
            <a:r>
              <a:rPr lang="en-US"/>
              <a:t> </a:t>
            </a:r>
            <a:r>
              <a:rPr lang="en-US" err="1"/>
              <a:t>thấp</a:t>
            </a:r>
            <a:r>
              <a:rPr lang="en-US"/>
              <a:t> </a:t>
            </a:r>
            <a:r>
              <a:rPr lang="en-US" err="1"/>
              <a:t>nhg</a:t>
            </a:r>
            <a:r>
              <a:rPr lang="en-US"/>
              <a:t> </a:t>
            </a:r>
            <a:r>
              <a:rPr lang="en-US" err="1"/>
              <a:t>điện</a:t>
            </a:r>
            <a:r>
              <a:rPr lang="en-US"/>
              <a:t> </a:t>
            </a:r>
            <a:r>
              <a:rPr lang="en-US" err="1"/>
              <a:t>thoại</a:t>
            </a:r>
            <a:r>
              <a:rPr lang="en-US"/>
              <a:t> </a:t>
            </a:r>
            <a:r>
              <a:rPr lang="en-US" err="1"/>
              <a:t>và</a:t>
            </a:r>
            <a:r>
              <a:rPr lang="en-US"/>
              <a:t> </a:t>
            </a:r>
            <a:r>
              <a:rPr lang="en-US" err="1"/>
              <a:t>người</a:t>
            </a:r>
            <a:r>
              <a:rPr lang="en-US"/>
              <a:t> </a:t>
            </a:r>
            <a:r>
              <a:rPr lang="en-US" err="1"/>
              <a:t>sd</a:t>
            </a:r>
            <a:r>
              <a:rPr lang="en-US"/>
              <a:t> internet </a:t>
            </a:r>
            <a:r>
              <a:rPr lang="en-US" err="1"/>
              <a:t>lại</a:t>
            </a:r>
            <a:r>
              <a:rPr lang="en-US"/>
              <a:t> </a:t>
            </a:r>
            <a:r>
              <a:rPr lang="en-US" err="1"/>
              <a:t>cao</a:t>
            </a:r>
            <a:r>
              <a:rPr lang="en-US"/>
              <a:t> -&gt; </a:t>
            </a:r>
            <a:r>
              <a:rPr lang="en-US" err="1"/>
              <a:t>hạ</a:t>
            </a:r>
            <a:r>
              <a:rPr lang="en-US"/>
              <a:t> </a:t>
            </a:r>
            <a:r>
              <a:rPr lang="en-US" err="1"/>
              <a:t>tầng</a:t>
            </a:r>
            <a:r>
              <a:rPr lang="en-US"/>
              <a:t> </a:t>
            </a:r>
            <a:r>
              <a:rPr lang="en-US" err="1"/>
              <a:t>phát</a:t>
            </a:r>
            <a:r>
              <a:rPr lang="en-US"/>
              <a:t> </a:t>
            </a:r>
            <a:r>
              <a:rPr lang="en-US" err="1"/>
              <a:t>triển</a:t>
            </a:r>
            <a:r>
              <a:rPr lang="en-US"/>
              <a:t>, </a:t>
            </a:r>
            <a:r>
              <a:rPr lang="en-US" err="1"/>
              <a:t>tỷ</a:t>
            </a:r>
            <a:r>
              <a:rPr lang="en-US"/>
              <a:t> </a:t>
            </a:r>
            <a:r>
              <a:rPr lang="en-US" err="1"/>
              <a:t>lệ</a:t>
            </a:r>
            <a:r>
              <a:rPr lang="en-US"/>
              <a:t> </a:t>
            </a:r>
            <a:r>
              <a:rPr lang="en-US" err="1"/>
              <a:t>người</a:t>
            </a:r>
            <a:r>
              <a:rPr lang="en-US"/>
              <a:t> </a:t>
            </a:r>
            <a:r>
              <a:rPr lang="en-US" err="1"/>
              <a:t>sử</a:t>
            </a:r>
            <a:r>
              <a:rPr lang="en-US"/>
              <a:t> </a:t>
            </a:r>
            <a:r>
              <a:rPr lang="en-US" err="1"/>
              <a:t>dụng</a:t>
            </a:r>
            <a:r>
              <a:rPr lang="en-US"/>
              <a:t> </a:t>
            </a:r>
            <a:r>
              <a:rPr lang="en-US" err="1"/>
              <a:t>mạng</a:t>
            </a:r>
            <a:r>
              <a:rPr lang="en-US"/>
              <a:t> </a:t>
            </a:r>
            <a:r>
              <a:rPr lang="en-US" err="1"/>
              <a:t>xã</a:t>
            </a:r>
            <a:r>
              <a:rPr lang="en-US"/>
              <a:t> </a:t>
            </a:r>
            <a:r>
              <a:rPr lang="en-US" err="1"/>
              <a:t>hội</a:t>
            </a:r>
            <a:r>
              <a:rPr lang="en-US"/>
              <a:t> ở VN cg </a:t>
            </a:r>
            <a:r>
              <a:rPr lang="en-US" err="1"/>
              <a:t>khá</a:t>
            </a:r>
            <a:r>
              <a:rPr lang="en-US"/>
              <a:t> </a:t>
            </a:r>
            <a:r>
              <a:rPr lang="en-US" err="1"/>
              <a:t>cao</a:t>
            </a:r>
            <a:endParaRPr lang="en-US"/>
          </a:p>
          <a:p>
            <a:pPr marL="285750" indent="-285750">
              <a:buFont typeface="Calibri"/>
              <a:buChar char="-"/>
            </a:pPr>
            <a:r>
              <a:rPr lang="en-US" err="1"/>
              <a:t>Ngược</a:t>
            </a:r>
            <a:r>
              <a:rPr lang="en-US"/>
              <a:t> </a:t>
            </a:r>
            <a:r>
              <a:rPr lang="en-US" err="1"/>
              <a:t>lại</a:t>
            </a:r>
            <a:r>
              <a:rPr lang="en-US"/>
              <a:t> </a:t>
            </a:r>
            <a:r>
              <a:rPr lang="en-US" err="1"/>
              <a:t>đó</a:t>
            </a:r>
            <a:r>
              <a:rPr lang="en-US"/>
              <a:t> </a:t>
            </a:r>
            <a:r>
              <a:rPr lang="en-US" err="1"/>
              <a:t>thì</a:t>
            </a:r>
            <a:r>
              <a:rPr lang="en-US"/>
              <a:t> VN </a:t>
            </a:r>
            <a:r>
              <a:rPr lang="en-US" err="1"/>
              <a:t>lại</a:t>
            </a:r>
            <a:r>
              <a:rPr lang="en-US"/>
              <a:t> </a:t>
            </a:r>
            <a:r>
              <a:rPr lang="en-US" err="1"/>
              <a:t>là</a:t>
            </a:r>
            <a:r>
              <a:rPr lang="en-US"/>
              <a:t> </a:t>
            </a:r>
            <a:r>
              <a:rPr lang="en-US" err="1"/>
              <a:t>nc</a:t>
            </a:r>
            <a:r>
              <a:rPr lang="en-US"/>
              <a:t> </a:t>
            </a:r>
            <a:r>
              <a:rPr lang="en-US" err="1"/>
              <a:t>có</a:t>
            </a:r>
            <a:r>
              <a:rPr lang="en-US"/>
              <a:t> </a:t>
            </a:r>
            <a:r>
              <a:rPr lang="en-US" err="1"/>
              <a:t>chỉ</a:t>
            </a:r>
            <a:r>
              <a:rPr lang="en-US"/>
              <a:t> </a:t>
            </a:r>
            <a:r>
              <a:rPr lang="en-US" err="1"/>
              <a:t>số</a:t>
            </a:r>
            <a:r>
              <a:rPr lang="en-US"/>
              <a:t> an </a:t>
            </a:r>
            <a:r>
              <a:rPr lang="en-US" err="1"/>
              <a:t>toàn</a:t>
            </a:r>
            <a:r>
              <a:rPr lang="en-US"/>
              <a:t> </a:t>
            </a:r>
            <a:r>
              <a:rPr lang="en-US" err="1"/>
              <a:t>trên</a:t>
            </a:r>
            <a:r>
              <a:rPr lang="en-US"/>
              <a:t> </a:t>
            </a:r>
            <a:r>
              <a:rPr lang="en-US" err="1"/>
              <a:t>mạng</a:t>
            </a:r>
            <a:r>
              <a:rPr lang="en-US"/>
              <a:t> </a:t>
            </a:r>
            <a:r>
              <a:rPr lang="en-US" err="1"/>
              <a:t>đối</a:t>
            </a:r>
            <a:r>
              <a:rPr lang="en-US"/>
              <a:t> </a:t>
            </a:r>
            <a:r>
              <a:rPr lang="en-US" err="1"/>
              <a:t>với</a:t>
            </a:r>
            <a:r>
              <a:rPr lang="en-US"/>
              <a:t> </a:t>
            </a:r>
            <a:r>
              <a:rPr lang="en-US" err="1"/>
              <a:t>trẻ</a:t>
            </a:r>
            <a:r>
              <a:rPr lang="en-US"/>
              <a:t> </a:t>
            </a:r>
            <a:r>
              <a:rPr lang="en-US" err="1"/>
              <a:t>em</a:t>
            </a:r>
            <a:r>
              <a:rPr lang="en-US"/>
              <a:t> </a:t>
            </a:r>
            <a:r>
              <a:rPr lang="en-US" err="1"/>
              <a:t>là</a:t>
            </a:r>
            <a:r>
              <a:rPr lang="en-US"/>
              <a:t> </a:t>
            </a:r>
            <a:r>
              <a:rPr lang="en-US" err="1"/>
              <a:t>thấp</a:t>
            </a:r>
            <a:r>
              <a:rPr lang="en-US"/>
              <a:t> </a:t>
            </a:r>
            <a:r>
              <a:rPr lang="en-US" err="1"/>
              <a:t>nhất</a:t>
            </a:r>
            <a:r>
              <a:rPr lang="en-US"/>
              <a:t>, </a:t>
            </a:r>
            <a:r>
              <a:rPr lang="en-US" err="1"/>
              <a:t>chỉ</a:t>
            </a:r>
            <a:r>
              <a:rPr lang="en-US"/>
              <a:t> </a:t>
            </a:r>
            <a:r>
              <a:rPr lang="en-US" err="1"/>
              <a:t>số</a:t>
            </a:r>
            <a:r>
              <a:rPr lang="en-US"/>
              <a:t> </a:t>
            </a:r>
            <a:r>
              <a:rPr lang="en-US" err="1"/>
              <a:t>văn</a:t>
            </a:r>
            <a:r>
              <a:rPr lang="en-US"/>
              <a:t> </a:t>
            </a:r>
            <a:r>
              <a:rPr lang="en-US" err="1"/>
              <a:t>minh</a:t>
            </a:r>
            <a:r>
              <a:rPr lang="en-US"/>
              <a:t> </a:t>
            </a:r>
            <a:r>
              <a:rPr lang="en-US" err="1"/>
              <a:t>trên</a:t>
            </a:r>
            <a:r>
              <a:rPr lang="en-US"/>
              <a:t> ko </a:t>
            </a:r>
            <a:r>
              <a:rPr lang="en-US" err="1"/>
              <a:t>gian</a:t>
            </a:r>
            <a:r>
              <a:rPr lang="en-US"/>
              <a:t> </a:t>
            </a:r>
            <a:r>
              <a:rPr lang="en-US" err="1"/>
              <a:t>mạng</a:t>
            </a:r>
            <a:r>
              <a:rPr lang="en-US"/>
              <a:t> (Microsoft – 2020) </a:t>
            </a:r>
            <a:r>
              <a:rPr lang="en-US" err="1"/>
              <a:t>trong</a:t>
            </a:r>
            <a:r>
              <a:rPr lang="en-US"/>
              <a:t> top 5 </a:t>
            </a:r>
            <a:r>
              <a:rPr lang="en-US" err="1"/>
              <a:t>nc</a:t>
            </a:r>
            <a:r>
              <a:rPr lang="en-US"/>
              <a:t> </a:t>
            </a:r>
            <a:r>
              <a:rPr lang="en-US" err="1"/>
              <a:t>thấp</a:t>
            </a:r>
            <a:r>
              <a:rPr lang="en-US"/>
              <a:t> </a:t>
            </a:r>
            <a:r>
              <a:rPr lang="en-US" err="1"/>
              <a:t>nhất</a:t>
            </a:r>
            <a:r>
              <a:rPr lang="en-US"/>
              <a:t> </a:t>
            </a:r>
            <a:r>
              <a:rPr lang="en-US" err="1"/>
              <a:t>trên</a:t>
            </a:r>
            <a:r>
              <a:rPr lang="en-US"/>
              <a:t> </a:t>
            </a:r>
            <a:r>
              <a:rPr lang="en-US" err="1"/>
              <a:t>thế</a:t>
            </a:r>
            <a:r>
              <a:rPr lang="en-US"/>
              <a:t> </a:t>
            </a:r>
            <a:r>
              <a:rPr lang="en-US" err="1"/>
              <a:t>giới</a:t>
            </a:r>
            <a:r>
              <a:rPr lang="en-US"/>
              <a:t> </a:t>
            </a:r>
          </a:p>
          <a:p>
            <a:pPr marL="0" indent="0"/>
            <a:r>
              <a:rPr lang="en-US"/>
              <a:t>-&gt; Lý do: </a:t>
            </a:r>
            <a:r>
              <a:rPr lang="en-US" err="1"/>
              <a:t>kiến</a:t>
            </a:r>
            <a:r>
              <a:rPr lang="en-US"/>
              <a:t> </a:t>
            </a:r>
            <a:r>
              <a:rPr lang="en-US" err="1"/>
              <a:t>thức</a:t>
            </a:r>
            <a:r>
              <a:rPr lang="en-US"/>
              <a:t> </a:t>
            </a:r>
            <a:r>
              <a:rPr lang="en-US" err="1"/>
              <a:t>và</a:t>
            </a:r>
            <a:r>
              <a:rPr lang="en-US"/>
              <a:t> </a:t>
            </a:r>
            <a:r>
              <a:rPr lang="en-US" err="1"/>
              <a:t>kỹ</a:t>
            </a:r>
            <a:r>
              <a:rPr lang="en-US"/>
              <a:t> </a:t>
            </a:r>
            <a:r>
              <a:rPr lang="en-US" err="1"/>
              <a:t>năng</a:t>
            </a:r>
            <a:r>
              <a:rPr lang="en-US"/>
              <a:t> </a:t>
            </a:r>
            <a:r>
              <a:rPr lang="en-US" err="1"/>
              <a:t>chưa</a:t>
            </a:r>
            <a:r>
              <a:rPr lang="en-US"/>
              <a:t> </a:t>
            </a:r>
            <a:r>
              <a:rPr lang="en-US" err="1"/>
              <a:t>đc</a:t>
            </a:r>
            <a:r>
              <a:rPr lang="en-US"/>
              <a:t> </a:t>
            </a:r>
            <a:r>
              <a:rPr lang="en-US" err="1"/>
              <a:t>chú</a:t>
            </a:r>
            <a:r>
              <a:rPr lang="en-US"/>
              <a:t> </a:t>
            </a:r>
            <a:r>
              <a:rPr lang="en-US" err="1"/>
              <a:t>trọng</a:t>
            </a:r>
            <a:r>
              <a:rPr lang="en-US"/>
              <a:t> </a:t>
            </a:r>
            <a:r>
              <a:rPr lang="en-US" err="1"/>
              <a:t>đào</a:t>
            </a:r>
            <a:r>
              <a:rPr lang="en-US"/>
              <a:t> </a:t>
            </a:r>
            <a:r>
              <a:rPr lang="en-US" err="1"/>
              <a:t>tạo</a:t>
            </a:r>
            <a:r>
              <a:rPr lang="en-US"/>
              <a:t> </a:t>
            </a:r>
            <a:r>
              <a:rPr lang="en-US" err="1"/>
              <a:t>nhiều</a:t>
            </a:r>
            <a:endParaRPr lang="en-US"/>
          </a:p>
        </p:txBody>
      </p:sp>
      <p:sp>
        <p:nvSpPr>
          <p:cNvPr id="4" name="Chỗ dành sẵn cho Số hiệu Bản chiế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230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200689cc10_0_10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200689cc10_0_10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1" name="Google Shape;1451;g2200689cc10_0_10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lang="en-US" sz="1200" b="0" i="0" u="none" strike="noStrike" cap="none">
              <a:solidFill>
                <a:schemeClr val="dk1"/>
              </a:solidFill>
              <a:effectLst/>
              <a:latin typeface="Calibri"/>
              <a:ea typeface="Calibri"/>
              <a:cs typeface="Calibri"/>
              <a:sym typeface="Calibri"/>
            </a:endParaRPr>
          </a:p>
        </p:txBody>
      </p:sp>
      <p:sp>
        <p:nvSpPr>
          <p:cNvPr id="185" name="Google Shape;1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endParaRPr lang="vi-VN" sz="1200" b="0" i="0" u="none" strike="noStrike" cap="none">
              <a:solidFill>
                <a:schemeClr val="dk1"/>
              </a:solidFill>
              <a:effectLst/>
              <a:latin typeface="Calibri"/>
              <a:ea typeface="Calibri"/>
              <a:cs typeface="Calibri"/>
              <a:sym typeface="Calibri"/>
            </a:endParaRPr>
          </a:p>
        </p:txBody>
      </p:sp>
      <p:sp>
        <p:nvSpPr>
          <p:cNvPr id="204" name="Google Shape;2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ea typeface="Calibri"/>
                <a:cs typeface="Calibri"/>
              </a:rPr>
              <a:t>Điều</a:t>
            </a:r>
            <a:r>
              <a:rPr lang="en-US" b="1">
                <a:ea typeface="Calibri"/>
                <a:cs typeface="Calibri"/>
              </a:rPr>
              <a:t> </a:t>
            </a:r>
            <a:r>
              <a:rPr lang="en-US" b="1" err="1">
                <a:ea typeface="Calibri"/>
                <a:cs typeface="Calibri"/>
              </a:rPr>
              <a:t>phối</a:t>
            </a:r>
            <a:r>
              <a:rPr lang="en-US" b="1">
                <a:ea typeface="Calibri"/>
                <a:cs typeface="Calibri"/>
              </a:rPr>
              <a:t> </a:t>
            </a:r>
            <a:r>
              <a:rPr lang="en-US" b="1" err="1">
                <a:ea typeface="Calibri"/>
                <a:cs typeface="Calibri"/>
              </a:rPr>
              <a:t>viên</a:t>
            </a:r>
            <a:r>
              <a:rPr lang="en-US" b="1">
                <a:ea typeface="Calibri"/>
                <a:cs typeface="Calibri"/>
              </a:rPr>
              <a:t> </a:t>
            </a:r>
            <a:r>
              <a:rPr lang="en-US" b="1" err="1">
                <a:ea typeface="Calibri"/>
                <a:cs typeface="Calibri"/>
              </a:rPr>
              <a:t>hỏi</a:t>
            </a:r>
            <a:r>
              <a:rPr lang="en-US" b="1">
                <a:ea typeface="Calibri"/>
                <a:cs typeface="Calibri"/>
              </a:rPr>
              <a:t> </a:t>
            </a:r>
            <a:r>
              <a:rPr lang="en-US" b="1" err="1">
                <a:ea typeface="Calibri"/>
                <a:cs typeface="Calibri"/>
              </a:rPr>
              <a:t>học</a:t>
            </a:r>
            <a:r>
              <a:rPr lang="en-US" b="1">
                <a:ea typeface="Calibri"/>
                <a:cs typeface="Calibri"/>
              </a:rPr>
              <a:t> </a:t>
            </a:r>
            <a:r>
              <a:rPr lang="en-US" b="1" err="1">
                <a:ea typeface="Calibri"/>
                <a:cs typeface="Calibri"/>
              </a:rPr>
              <a:t>viên</a:t>
            </a:r>
            <a:r>
              <a:rPr lang="en-US" b="1">
                <a:ea typeface="Calibri"/>
                <a:cs typeface="Calibri"/>
              </a:rPr>
              <a:t>: </a:t>
            </a:r>
            <a:r>
              <a:rPr lang="en-US" err="1">
                <a:ea typeface="Calibri"/>
                <a:cs typeface="Calibri"/>
              </a:rPr>
              <a:t>Vậy</a:t>
            </a:r>
            <a:r>
              <a:rPr lang="en-US">
                <a:ea typeface="Calibri"/>
                <a:cs typeface="Calibri"/>
              </a:rPr>
              <a:t> </a:t>
            </a:r>
            <a:r>
              <a:rPr lang="en-US" err="1">
                <a:ea typeface="Calibri"/>
                <a:cs typeface="Calibri"/>
              </a:rPr>
              <a:t>mọi</a:t>
            </a:r>
            <a:r>
              <a:rPr lang="en-US">
                <a:ea typeface="Calibri"/>
                <a:cs typeface="Calibri"/>
              </a:rPr>
              <a:t> </a:t>
            </a:r>
            <a:r>
              <a:rPr lang="en-US" err="1">
                <a:ea typeface="Calibri"/>
                <a:cs typeface="Calibri"/>
              </a:rPr>
              <a:t>người</a:t>
            </a:r>
            <a:r>
              <a:rPr lang="en-US">
                <a:ea typeface="Calibri"/>
                <a:cs typeface="Calibri"/>
              </a:rPr>
              <a:t> </a:t>
            </a:r>
            <a:r>
              <a:rPr lang="en-US" err="1">
                <a:ea typeface="Calibri"/>
                <a:cs typeface="Calibri"/>
              </a:rPr>
              <a:t>sử</a:t>
            </a:r>
            <a:r>
              <a:rPr lang="en-US">
                <a:ea typeface="Calibri"/>
                <a:cs typeface="Calibri"/>
              </a:rPr>
              <a:t> </a:t>
            </a:r>
            <a:r>
              <a:rPr lang="en-US" err="1">
                <a:ea typeface="Calibri"/>
                <a:cs typeface="Calibri"/>
              </a:rPr>
              <a:t>dụng</a:t>
            </a:r>
            <a:r>
              <a:rPr lang="en-US">
                <a:ea typeface="Calibri"/>
                <a:cs typeface="Calibri"/>
              </a:rPr>
              <a:t> Internet </a:t>
            </a:r>
            <a:r>
              <a:rPr lang="en-US" err="1">
                <a:ea typeface="Calibri"/>
                <a:cs typeface="Calibri"/>
              </a:rPr>
              <a:t>như</a:t>
            </a:r>
            <a:r>
              <a:rPr lang="en-US">
                <a:ea typeface="Calibri"/>
                <a:cs typeface="Calibri"/>
              </a:rPr>
              <a:t> </a:t>
            </a:r>
            <a:r>
              <a:rPr lang="en-US" err="1">
                <a:ea typeface="Calibri"/>
                <a:cs typeface="Calibri"/>
              </a:rPr>
              <a:t>thế</a:t>
            </a:r>
            <a:r>
              <a:rPr lang="en-US">
                <a:ea typeface="Calibri"/>
                <a:cs typeface="Calibri"/>
              </a:rPr>
              <a:t> </a:t>
            </a:r>
            <a:r>
              <a:rPr lang="en-US" err="1">
                <a:ea typeface="Calibri"/>
                <a:cs typeface="Calibri"/>
              </a:rPr>
              <a:t>nào</a:t>
            </a:r>
            <a:r>
              <a:rPr lang="en-US">
                <a:ea typeface="Calibri"/>
                <a:cs typeface="Calibri"/>
              </a:rPr>
              <a:t>. </a:t>
            </a:r>
            <a:r>
              <a:rPr lang="en-US" err="1">
                <a:ea typeface="Calibri"/>
                <a:cs typeface="Calibri"/>
              </a:rPr>
              <a:t>Hãy</a:t>
            </a:r>
            <a:r>
              <a:rPr lang="en-US">
                <a:ea typeface="Calibri"/>
                <a:cs typeface="Calibri"/>
              </a:rPr>
              <a:t> </a:t>
            </a:r>
            <a:r>
              <a:rPr lang="en-US" err="1">
                <a:ea typeface="Calibri"/>
                <a:cs typeface="Calibri"/>
              </a:rPr>
              <a:t>dành</a:t>
            </a:r>
            <a:r>
              <a:rPr lang="en-US">
                <a:ea typeface="Calibri"/>
                <a:cs typeface="Calibri"/>
              </a:rPr>
              <a:t> </a:t>
            </a:r>
            <a:r>
              <a:rPr lang="en-US" err="1">
                <a:ea typeface="Calibri"/>
                <a:cs typeface="Calibri"/>
              </a:rPr>
              <a:t>một</a:t>
            </a:r>
            <a:r>
              <a:rPr lang="en-US">
                <a:ea typeface="Calibri"/>
                <a:cs typeface="Calibri"/>
              </a:rPr>
              <a:t> </a:t>
            </a:r>
            <a:r>
              <a:rPr lang="en-US" err="1">
                <a:ea typeface="Calibri"/>
                <a:cs typeface="Calibri"/>
              </a:rPr>
              <a:t>phút</a:t>
            </a:r>
            <a:r>
              <a:rPr lang="en-US">
                <a:ea typeface="Calibri"/>
                <a:cs typeface="Calibri"/>
              </a:rPr>
              <a:t> </a:t>
            </a:r>
            <a:r>
              <a:rPr lang="en-US" err="1">
                <a:ea typeface="Calibri"/>
                <a:cs typeface="Calibri"/>
              </a:rPr>
              <a:t>để</a:t>
            </a:r>
            <a:r>
              <a:rPr lang="en-US">
                <a:ea typeface="Calibri"/>
                <a:cs typeface="Calibri"/>
              </a:rPr>
              <a:t> </a:t>
            </a:r>
            <a:r>
              <a:rPr lang="en-US" err="1">
                <a:ea typeface="Calibri"/>
                <a:cs typeface="Calibri"/>
              </a:rPr>
              <a:t>liệt</a:t>
            </a:r>
            <a:r>
              <a:rPr lang="en-US">
                <a:ea typeface="Calibri"/>
                <a:cs typeface="Calibri"/>
              </a:rPr>
              <a:t> </a:t>
            </a:r>
            <a:r>
              <a:rPr lang="en-US" err="1">
                <a:ea typeface="Calibri"/>
                <a:cs typeface="Calibri"/>
              </a:rPr>
              <a:t>kê</a:t>
            </a:r>
            <a:r>
              <a:rPr lang="en-US">
                <a:ea typeface="Calibri"/>
                <a:cs typeface="Calibri"/>
              </a:rPr>
              <a:t> </a:t>
            </a:r>
            <a:r>
              <a:rPr lang="en-US" err="1">
                <a:ea typeface="Calibri"/>
                <a:cs typeface="Calibri"/>
              </a:rPr>
              <a:t>những</a:t>
            </a:r>
            <a:r>
              <a:rPr lang="en-US">
                <a:ea typeface="Calibri"/>
                <a:cs typeface="Calibri"/>
              </a:rPr>
              <a:t> </a:t>
            </a:r>
            <a:r>
              <a:rPr lang="en-US" err="1">
                <a:ea typeface="Calibri"/>
                <a:cs typeface="Calibri"/>
              </a:rPr>
              <a:t>hoạt</a:t>
            </a:r>
            <a:r>
              <a:rPr lang="en-US">
                <a:ea typeface="Calibri"/>
                <a:cs typeface="Calibri"/>
              </a:rPr>
              <a:t> </a:t>
            </a:r>
            <a:r>
              <a:rPr lang="en-US" err="1">
                <a:ea typeface="Calibri"/>
                <a:cs typeface="Calibri"/>
              </a:rPr>
              <a:t>động</a:t>
            </a:r>
            <a:r>
              <a:rPr lang="en-US">
                <a:ea typeface="Calibri"/>
                <a:cs typeface="Calibri"/>
              </a:rPr>
              <a:t> </a:t>
            </a:r>
            <a:r>
              <a:rPr lang="en-US" err="1">
                <a:ea typeface="Calibri"/>
                <a:cs typeface="Calibri"/>
              </a:rPr>
              <a:t>bạn</a:t>
            </a:r>
            <a:r>
              <a:rPr lang="en-US">
                <a:ea typeface="Calibri"/>
                <a:cs typeface="Calibri"/>
              </a:rPr>
              <a:t> </a:t>
            </a:r>
            <a:r>
              <a:rPr lang="en-US" err="1">
                <a:ea typeface="Calibri"/>
                <a:cs typeface="Calibri"/>
              </a:rPr>
              <a:t>làm</a:t>
            </a:r>
            <a:r>
              <a:rPr lang="en-US">
                <a:ea typeface="Calibri"/>
                <a:cs typeface="Calibri"/>
              </a:rPr>
              <a:t> </a:t>
            </a:r>
            <a:r>
              <a:rPr lang="en-US" err="1">
                <a:ea typeface="Calibri"/>
                <a:cs typeface="Calibri"/>
              </a:rPr>
              <a:t>trên</a:t>
            </a:r>
            <a:r>
              <a:rPr lang="en-US">
                <a:ea typeface="Calibri"/>
                <a:cs typeface="Calibri"/>
              </a:rPr>
              <a:t> Internet (</a:t>
            </a:r>
            <a:r>
              <a:rPr lang="en-US" err="1">
                <a:ea typeface="Calibri"/>
                <a:cs typeface="Calibri"/>
              </a:rPr>
              <a:t>Điều</a:t>
            </a:r>
            <a:r>
              <a:rPr lang="en-US">
                <a:ea typeface="Calibri"/>
                <a:cs typeface="Calibri"/>
              </a:rPr>
              <a:t> </a:t>
            </a:r>
            <a:r>
              <a:rPr lang="en-US" err="1">
                <a:ea typeface="Calibri"/>
                <a:cs typeface="Calibri"/>
              </a:rPr>
              <a:t>phối</a:t>
            </a:r>
            <a:r>
              <a:rPr lang="en-US">
                <a:ea typeface="Calibri"/>
                <a:cs typeface="Calibri"/>
              </a:rPr>
              <a:t> </a:t>
            </a:r>
            <a:r>
              <a:rPr lang="en-US" err="1">
                <a:ea typeface="Calibri"/>
                <a:cs typeface="Calibri"/>
              </a:rPr>
              <a:t>viên</a:t>
            </a:r>
            <a:r>
              <a:rPr lang="en-US">
                <a:ea typeface="Calibri"/>
                <a:cs typeface="Calibri"/>
              </a:rPr>
              <a:t> </a:t>
            </a:r>
            <a:r>
              <a:rPr lang="en-US" err="1">
                <a:ea typeface="Calibri"/>
                <a:cs typeface="Calibri"/>
              </a:rPr>
              <a:t>có</a:t>
            </a:r>
            <a:r>
              <a:rPr lang="en-US">
                <a:ea typeface="Calibri"/>
                <a:cs typeface="Calibri"/>
              </a:rPr>
              <a:t> </a:t>
            </a:r>
            <a:r>
              <a:rPr lang="en-US" err="1">
                <a:ea typeface="Calibri"/>
                <a:cs typeface="Calibri"/>
              </a:rPr>
              <a:t>thể</a:t>
            </a:r>
            <a:r>
              <a:rPr lang="en-US">
                <a:ea typeface="Calibri"/>
                <a:cs typeface="Calibri"/>
              </a:rPr>
              <a:t> </a:t>
            </a:r>
            <a:r>
              <a:rPr lang="en-US" err="1">
                <a:ea typeface="Calibri"/>
                <a:cs typeface="Calibri"/>
              </a:rPr>
              <a:t>để</a:t>
            </a:r>
            <a:r>
              <a:rPr lang="en-US">
                <a:ea typeface="Calibri"/>
                <a:cs typeface="Calibri"/>
              </a:rPr>
              <a:t> </a:t>
            </a:r>
            <a:r>
              <a:rPr lang="en-US" err="1">
                <a:ea typeface="Calibri"/>
                <a:cs typeface="Calibri"/>
              </a:rPr>
              <a:t>học</a:t>
            </a:r>
            <a:r>
              <a:rPr lang="en-US">
                <a:ea typeface="Calibri"/>
                <a:cs typeface="Calibri"/>
              </a:rPr>
              <a:t> </a:t>
            </a:r>
            <a:r>
              <a:rPr lang="en-US" err="1">
                <a:ea typeface="Calibri"/>
                <a:cs typeface="Calibri"/>
              </a:rPr>
              <a:t>viên</a:t>
            </a:r>
            <a:r>
              <a:rPr lang="en-US">
                <a:ea typeface="Calibri"/>
                <a:cs typeface="Calibri"/>
              </a:rPr>
              <a:t> </a:t>
            </a:r>
            <a:r>
              <a:rPr lang="en-US" err="1">
                <a:ea typeface="Calibri"/>
                <a:cs typeface="Calibri"/>
              </a:rPr>
              <a:t>thảo</a:t>
            </a:r>
            <a:r>
              <a:rPr lang="en-US">
                <a:ea typeface="Calibri"/>
                <a:cs typeface="Calibri"/>
              </a:rPr>
              <a:t> </a:t>
            </a:r>
            <a:r>
              <a:rPr lang="en-US" err="1">
                <a:ea typeface="Calibri"/>
                <a:cs typeface="Calibri"/>
              </a:rPr>
              <a:t>luận</a:t>
            </a:r>
            <a:r>
              <a:rPr lang="en-US">
                <a:ea typeface="Calibri"/>
                <a:cs typeface="Calibri"/>
              </a:rPr>
              <a:t> </a:t>
            </a:r>
            <a:r>
              <a:rPr lang="en-US" err="1">
                <a:ea typeface="Calibri"/>
                <a:cs typeface="Calibri"/>
              </a:rPr>
              <a:t>và</a:t>
            </a:r>
            <a:r>
              <a:rPr lang="en-US">
                <a:ea typeface="Calibri"/>
                <a:cs typeface="Calibri"/>
              </a:rPr>
              <a:t> </a:t>
            </a:r>
            <a:r>
              <a:rPr lang="en-US" err="1">
                <a:ea typeface="Calibri"/>
                <a:cs typeface="Calibri"/>
              </a:rPr>
              <a:t>đưa</a:t>
            </a:r>
            <a:r>
              <a:rPr lang="en-US">
                <a:ea typeface="Calibri"/>
                <a:cs typeface="Calibri"/>
              </a:rPr>
              <a:t> ra </a:t>
            </a:r>
            <a:r>
              <a:rPr lang="en-US" err="1">
                <a:ea typeface="Calibri"/>
                <a:cs typeface="Calibri"/>
              </a:rPr>
              <a:t>các</a:t>
            </a:r>
            <a:r>
              <a:rPr lang="en-US">
                <a:ea typeface="Calibri"/>
                <a:cs typeface="Calibri"/>
              </a:rPr>
              <a:t> </a:t>
            </a:r>
            <a:r>
              <a:rPr lang="en-US" err="1">
                <a:ea typeface="Calibri"/>
                <a:cs typeface="Calibri"/>
              </a:rPr>
              <a:t>ý</a:t>
            </a:r>
            <a:r>
              <a:rPr lang="en-US">
                <a:ea typeface="Calibri"/>
                <a:cs typeface="Calibri"/>
              </a:rPr>
              <a:t> </a:t>
            </a:r>
            <a:r>
              <a:rPr lang="en-US" err="1">
                <a:ea typeface="Calibri"/>
                <a:cs typeface="Calibri"/>
              </a:rPr>
              <a:t>kiến</a:t>
            </a:r>
            <a:r>
              <a:rPr lang="en-US">
                <a:ea typeface="Calibri"/>
                <a:cs typeface="Calibri"/>
              </a:rPr>
              <a:t>, </a:t>
            </a:r>
            <a:r>
              <a:rPr lang="en-US" err="1">
                <a:ea typeface="Calibri"/>
                <a:cs typeface="Calibri"/>
              </a:rPr>
              <a:t>sau</a:t>
            </a:r>
            <a:r>
              <a:rPr lang="en-US">
                <a:ea typeface="Calibri"/>
                <a:cs typeface="Calibri"/>
              </a:rPr>
              <a:t> </a:t>
            </a:r>
            <a:r>
              <a:rPr lang="en-US" err="1">
                <a:ea typeface="Calibri"/>
                <a:cs typeface="Calibri"/>
              </a:rPr>
              <a:t>đó</a:t>
            </a:r>
            <a:r>
              <a:rPr lang="en-US">
                <a:ea typeface="Calibri"/>
                <a:cs typeface="Calibri"/>
              </a:rPr>
              <a:t> </a:t>
            </a:r>
            <a:r>
              <a:rPr lang="en-US" err="1">
                <a:ea typeface="Calibri"/>
                <a:cs typeface="Calibri"/>
              </a:rPr>
              <a:t>điều</a:t>
            </a:r>
            <a:r>
              <a:rPr lang="en-US">
                <a:ea typeface="Calibri"/>
                <a:cs typeface="Calibri"/>
              </a:rPr>
              <a:t> </a:t>
            </a:r>
            <a:r>
              <a:rPr lang="en-US" err="1">
                <a:ea typeface="Calibri"/>
                <a:cs typeface="Calibri"/>
              </a:rPr>
              <a:t>phối</a:t>
            </a:r>
            <a:r>
              <a:rPr lang="en-US">
                <a:ea typeface="Calibri"/>
                <a:cs typeface="Calibri"/>
              </a:rPr>
              <a:t> </a:t>
            </a:r>
            <a:r>
              <a:rPr lang="en-US" err="1">
                <a:ea typeface="Calibri"/>
                <a:cs typeface="Calibri"/>
              </a:rPr>
              <a:t>viên</a:t>
            </a:r>
            <a:r>
              <a:rPr lang="en-US">
                <a:ea typeface="Calibri"/>
                <a:cs typeface="Calibri"/>
              </a:rPr>
              <a:t> </a:t>
            </a:r>
            <a:r>
              <a:rPr lang="en-US" err="1">
                <a:ea typeface="Calibri"/>
                <a:cs typeface="Calibri"/>
              </a:rPr>
              <a:t>tổng</a:t>
            </a:r>
            <a:r>
              <a:rPr lang="en-US">
                <a:ea typeface="Calibri"/>
                <a:cs typeface="Calibri"/>
              </a:rPr>
              <a:t> </a:t>
            </a:r>
            <a:r>
              <a:rPr lang="en-US" err="1">
                <a:ea typeface="Calibri"/>
                <a:cs typeface="Calibri"/>
              </a:rPr>
              <a:t>kết</a:t>
            </a:r>
            <a:r>
              <a:rPr lang="en-US">
                <a:ea typeface="Calibri"/>
                <a:cs typeface="Calibri"/>
              </a:rPr>
              <a:t> </a:t>
            </a:r>
            <a:r>
              <a:rPr lang="en-US" err="1">
                <a:ea typeface="Calibri"/>
                <a:cs typeface="Calibri"/>
              </a:rPr>
              <a:t>lại</a:t>
            </a:r>
            <a:r>
              <a:rPr lang="en-US">
                <a:ea typeface="Calibri"/>
                <a:cs typeface="Calibri"/>
              </a:rPr>
              <a:t>).</a:t>
            </a:r>
          </a:p>
          <a:p>
            <a:endParaRPr lang="en-US">
              <a:ea typeface="Calibri"/>
              <a:cs typeface="Calibri"/>
            </a:endParaRPr>
          </a:p>
          <a:p>
            <a:r>
              <a:rPr lang="en-US" b="1" err="1">
                <a:ea typeface="Calibri"/>
                <a:cs typeface="Calibri"/>
              </a:rPr>
              <a:t>Điều</a:t>
            </a:r>
            <a:r>
              <a:rPr lang="en-US" b="1">
                <a:ea typeface="Calibri"/>
                <a:cs typeface="Calibri"/>
              </a:rPr>
              <a:t> </a:t>
            </a:r>
            <a:r>
              <a:rPr lang="en-US" b="1" err="1">
                <a:ea typeface="Calibri"/>
                <a:cs typeface="Calibri"/>
              </a:rPr>
              <a:t>phối</a:t>
            </a:r>
            <a:r>
              <a:rPr lang="en-US" b="1">
                <a:ea typeface="Calibri"/>
                <a:cs typeface="Calibri"/>
              </a:rPr>
              <a:t> </a:t>
            </a:r>
            <a:r>
              <a:rPr lang="en-US" b="1" err="1">
                <a:ea typeface="Calibri"/>
                <a:cs typeface="Calibri"/>
              </a:rPr>
              <a:t>viên</a:t>
            </a:r>
            <a:r>
              <a:rPr lang="en-US" b="1">
                <a:ea typeface="Calibri"/>
                <a:cs typeface="Calibri"/>
              </a:rPr>
              <a:t> </a:t>
            </a:r>
            <a:r>
              <a:rPr lang="en-US" b="1" err="1">
                <a:ea typeface="Calibri"/>
                <a:cs typeface="Calibri"/>
              </a:rPr>
              <a:t>nói</a:t>
            </a:r>
            <a:r>
              <a:rPr lang="en-US" b="1">
                <a:ea typeface="Calibri"/>
                <a:cs typeface="Calibri"/>
              </a:rPr>
              <a:t> </a:t>
            </a:r>
            <a:r>
              <a:rPr lang="en-US" b="1" err="1">
                <a:ea typeface="Calibri"/>
                <a:cs typeface="Calibri"/>
              </a:rPr>
              <a:t>với</a:t>
            </a:r>
            <a:r>
              <a:rPr lang="en-US" b="1">
                <a:ea typeface="Calibri"/>
                <a:cs typeface="Calibri"/>
              </a:rPr>
              <a:t> </a:t>
            </a:r>
            <a:r>
              <a:rPr lang="en-US" b="1" err="1">
                <a:ea typeface="Calibri"/>
                <a:cs typeface="Calibri"/>
              </a:rPr>
              <a:t>học</a:t>
            </a:r>
            <a:r>
              <a:rPr lang="en-US" b="1">
                <a:ea typeface="Calibri"/>
                <a:cs typeface="Calibri"/>
              </a:rPr>
              <a:t> </a:t>
            </a:r>
            <a:r>
              <a:rPr lang="en-US" b="1" err="1">
                <a:ea typeface="Calibri"/>
                <a:cs typeface="Calibri"/>
              </a:rPr>
              <a:t>viên</a:t>
            </a:r>
            <a:r>
              <a:rPr lang="en-US" b="1">
                <a:ea typeface="Calibri"/>
                <a:cs typeface="Calibri"/>
              </a:rPr>
              <a:t>:</a:t>
            </a:r>
          </a:p>
          <a:p>
            <a:r>
              <a:rPr lang="en-US" err="1">
                <a:ea typeface="Calibri"/>
                <a:cs typeface="Calibri"/>
              </a:rPr>
              <a:t>Chúng</a:t>
            </a:r>
            <a:r>
              <a:rPr lang="en-US">
                <a:ea typeface="Calibri"/>
                <a:cs typeface="Calibri"/>
              </a:rPr>
              <a:t> ta </a:t>
            </a:r>
            <a:r>
              <a:rPr lang="en-US" err="1">
                <a:ea typeface="Calibri"/>
                <a:cs typeface="Calibri"/>
              </a:rPr>
              <a:t>sử</a:t>
            </a:r>
            <a:r>
              <a:rPr lang="en-US">
                <a:ea typeface="Calibri"/>
                <a:cs typeface="Calibri"/>
              </a:rPr>
              <a:t> </a:t>
            </a:r>
            <a:r>
              <a:rPr lang="en-US" err="1">
                <a:ea typeface="Calibri"/>
                <a:cs typeface="Calibri"/>
              </a:rPr>
              <a:t>dụng</a:t>
            </a:r>
            <a:r>
              <a:rPr lang="en-US">
                <a:ea typeface="Calibri"/>
                <a:cs typeface="Calibri"/>
              </a:rPr>
              <a:t> Internet </a:t>
            </a:r>
            <a:r>
              <a:rPr lang="en-US" err="1">
                <a:ea typeface="Calibri"/>
                <a:cs typeface="Calibri"/>
              </a:rPr>
              <a:t>để</a:t>
            </a:r>
            <a:r>
              <a:rPr lang="en-US">
                <a:ea typeface="Calibri"/>
                <a:cs typeface="Calibri"/>
              </a:rPr>
              <a:t>:</a:t>
            </a:r>
          </a:p>
          <a:p>
            <a:pPr marL="171450" indent="-171450">
              <a:buFont typeface="Calibri"/>
              <a:buChar char="-"/>
            </a:pPr>
            <a:r>
              <a:rPr lang="en-US">
                <a:ea typeface="Calibri"/>
                <a:cs typeface="Calibri"/>
              </a:rPr>
              <a:t>Giao </a:t>
            </a:r>
            <a:r>
              <a:rPr lang="en-US" err="1">
                <a:ea typeface="Calibri"/>
                <a:cs typeface="Calibri"/>
              </a:rPr>
              <a:t>tiếp</a:t>
            </a:r>
            <a:r>
              <a:rPr lang="en-US">
                <a:ea typeface="Calibri"/>
                <a:cs typeface="Calibri"/>
              </a:rPr>
              <a:t> (</a:t>
            </a:r>
            <a:r>
              <a:rPr lang="en-US" err="1">
                <a:ea typeface="Calibri"/>
                <a:cs typeface="Calibri"/>
              </a:rPr>
              <a:t>kết</a:t>
            </a:r>
            <a:r>
              <a:rPr lang="en-US">
                <a:ea typeface="Calibri"/>
                <a:cs typeface="Calibri"/>
              </a:rPr>
              <a:t> </a:t>
            </a:r>
            <a:r>
              <a:rPr lang="en-US" err="1">
                <a:ea typeface="Calibri"/>
                <a:cs typeface="Calibri"/>
              </a:rPr>
              <a:t>bạn</a:t>
            </a:r>
            <a:r>
              <a:rPr lang="en-US">
                <a:ea typeface="Calibri"/>
                <a:cs typeface="Calibri"/>
              </a:rPr>
              <a:t>, </a:t>
            </a:r>
            <a:r>
              <a:rPr lang="en-US" err="1">
                <a:ea typeface="Calibri"/>
                <a:cs typeface="Calibri"/>
              </a:rPr>
              <a:t>trao</a:t>
            </a:r>
            <a:r>
              <a:rPr lang="en-US">
                <a:ea typeface="Calibri"/>
                <a:cs typeface="Calibri"/>
              </a:rPr>
              <a:t> </a:t>
            </a:r>
            <a:r>
              <a:rPr lang="en-US" err="1">
                <a:ea typeface="Calibri"/>
                <a:cs typeface="Calibri"/>
              </a:rPr>
              <a:t>đổi</a:t>
            </a:r>
            <a:r>
              <a:rPr lang="en-US">
                <a:ea typeface="Calibri"/>
                <a:cs typeface="Calibri"/>
              </a:rPr>
              <a:t>, </a:t>
            </a:r>
            <a:r>
              <a:rPr lang="en-US" err="1">
                <a:ea typeface="Calibri"/>
                <a:cs typeface="Calibri"/>
              </a:rPr>
              <a:t>quảng</a:t>
            </a:r>
            <a:r>
              <a:rPr lang="en-US">
                <a:ea typeface="Calibri"/>
                <a:cs typeface="Calibri"/>
              </a:rPr>
              <a:t> </a:t>
            </a:r>
            <a:r>
              <a:rPr lang="en-US" err="1">
                <a:ea typeface="Calibri"/>
                <a:cs typeface="Calibri"/>
              </a:rPr>
              <a:t>bá</a:t>
            </a:r>
            <a:r>
              <a:rPr lang="en-US">
                <a:ea typeface="Calibri"/>
                <a:cs typeface="Calibri"/>
              </a:rPr>
              <a:t> </a:t>
            </a:r>
            <a:r>
              <a:rPr lang="en-US" err="1">
                <a:ea typeface="Calibri"/>
                <a:cs typeface="Calibri"/>
              </a:rPr>
              <a:t>thông</a:t>
            </a:r>
            <a:r>
              <a:rPr lang="en-US">
                <a:ea typeface="Calibri"/>
                <a:cs typeface="Calibri"/>
              </a:rPr>
              <a:t> tin, chia </a:t>
            </a:r>
            <a:r>
              <a:rPr lang="en-US" err="1">
                <a:ea typeface="Calibri"/>
                <a:cs typeface="Calibri"/>
              </a:rPr>
              <a:t>sẻ</a:t>
            </a:r>
            <a:r>
              <a:rPr lang="en-US">
                <a:ea typeface="Calibri"/>
                <a:cs typeface="Calibri"/>
              </a:rPr>
              <a:t>,…)</a:t>
            </a:r>
          </a:p>
          <a:p>
            <a:pPr marL="171450" indent="-171450">
              <a:buFont typeface="Calibri"/>
              <a:buChar char="-"/>
            </a:pPr>
            <a:r>
              <a:rPr lang="en-US" err="1">
                <a:ea typeface="Calibri"/>
                <a:cs typeface="Calibri"/>
              </a:rPr>
              <a:t>Giải</a:t>
            </a:r>
            <a:r>
              <a:rPr lang="en-US">
                <a:ea typeface="Calibri"/>
                <a:cs typeface="Calibri"/>
              </a:rPr>
              <a:t> </a:t>
            </a:r>
            <a:r>
              <a:rPr lang="en-US" err="1">
                <a:ea typeface="Calibri"/>
                <a:cs typeface="Calibri"/>
              </a:rPr>
              <a:t>trí</a:t>
            </a:r>
            <a:r>
              <a:rPr lang="en-US">
                <a:ea typeface="Calibri"/>
                <a:cs typeface="Calibri"/>
              </a:rPr>
              <a:t> (</a:t>
            </a:r>
            <a:r>
              <a:rPr lang="en-US" err="1">
                <a:ea typeface="Calibri"/>
                <a:cs typeface="Calibri"/>
              </a:rPr>
              <a:t>xem</a:t>
            </a:r>
            <a:r>
              <a:rPr lang="en-US">
                <a:ea typeface="Calibri"/>
                <a:cs typeface="Calibri"/>
              </a:rPr>
              <a:t> </a:t>
            </a:r>
            <a:r>
              <a:rPr lang="en-US" err="1">
                <a:ea typeface="Calibri"/>
                <a:cs typeface="Calibri"/>
              </a:rPr>
              <a:t>phim</a:t>
            </a:r>
            <a:r>
              <a:rPr lang="en-US">
                <a:ea typeface="Calibri"/>
                <a:cs typeface="Calibri"/>
              </a:rPr>
              <a:t>, </a:t>
            </a:r>
            <a:r>
              <a:rPr lang="en-US" err="1">
                <a:ea typeface="Calibri"/>
                <a:cs typeface="Calibri"/>
              </a:rPr>
              <a:t>nghe</a:t>
            </a:r>
            <a:r>
              <a:rPr lang="en-US">
                <a:ea typeface="Calibri"/>
                <a:cs typeface="Calibri"/>
              </a:rPr>
              <a:t> </a:t>
            </a:r>
            <a:r>
              <a:rPr lang="en-US" err="1">
                <a:ea typeface="Calibri"/>
                <a:cs typeface="Calibri"/>
              </a:rPr>
              <a:t>nhạc</a:t>
            </a:r>
            <a:r>
              <a:rPr lang="en-US">
                <a:ea typeface="Calibri"/>
                <a:cs typeface="Calibri"/>
              </a:rPr>
              <a:t>, </a:t>
            </a:r>
            <a:r>
              <a:rPr lang="en-US" err="1">
                <a:ea typeface="Calibri"/>
                <a:cs typeface="Calibri"/>
              </a:rPr>
              <a:t>chơi</a:t>
            </a:r>
            <a:r>
              <a:rPr lang="en-US">
                <a:ea typeface="Calibri"/>
                <a:cs typeface="Calibri"/>
              </a:rPr>
              <a:t> game, </a:t>
            </a:r>
            <a:r>
              <a:rPr lang="en-US" err="1">
                <a:ea typeface="Calibri"/>
                <a:cs typeface="Calibri"/>
              </a:rPr>
              <a:t>xem</a:t>
            </a:r>
            <a:r>
              <a:rPr lang="en-US">
                <a:ea typeface="Calibri"/>
                <a:cs typeface="Calibri"/>
              </a:rPr>
              <a:t> </a:t>
            </a:r>
            <a:r>
              <a:rPr lang="en-US" err="1">
                <a:ea typeface="Calibri"/>
                <a:cs typeface="Calibri"/>
              </a:rPr>
              <a:t>các</a:t>
            </a:r>
            <a:r>
              <a:rPr lang="en-US">
                <a:ea typeface="Calibri"/>
                <a:cs typeface="Calibri"/>
              </a:rPr>
              <a:t> </a:t>
            </a:r>
            <a:r>
              <a:rPr lang="en-US" err="1">
                <a:ea typeface="Calibri"/>
                <a:cs typeface="Calibri"/>
              </a:rPr>
              <a:t>chương</a:t>
            </a:r>
            <a:r>
              <a:rPr lang="en-US">
                <a:ea typeface="Calibri"/>
                <a:cs typeface="Calibri"/>
              </a:rPr>
              <a:t> </a:t>
            </a:r>
            <a:r>
              <a:rPr lang="en-US" err="1">
                <a:ea typeface="Calibri"/>
                <a:cs typeface="Calibri"/>
              </a:rPr>
              <a:t>trình</a:t>
            </a:r>
            <a:r>
              <a:rPr lang="en-US">
                <a:ea typeface="Calibri"/>
                <a:cs typeface="Calibri"/>
              </a:rPr>
              <a:t> </a:t>
            </a:r>
            <a:r>
              <a:rPr lang="en-US" err="1">
                <a:ea typeface="Calibri"/>
                <a:cs typeface="Calibri"/>
              </a:rPr>
              <a:t>giải</a:t>
            </a:r>
            <a:r>
              <a:rPr lang="en-US">
                <a:ea typeface="Calibri"/>
                <a:cs typeface="Calibri"/>
              </a:rPr>
              <a:t> </a:t>
            </a:r>
            <a:r>
              <a:rPr lang="en-US" err="1">
                <a:ea typeface="Calibri"/>
                <a:cs typeface="Calibri"/>
              </a:rPr>
              <a:t>trí</a:t>
            </a:r>
            <a:r>
              <a:rPr lang="en-US">
                <a:ea typeface="Calibri"/>
                <a:cs typeface="Calibri"/>
              </a:rPr>
              <a:t>,…)</a:t>
            </a:r>
          </a:p>
          <a:p>
            <a:pPr marL="171450" indent="-171450">
              <a:buFont typeface="Calibri"/>
              <a:buChar char="-"/>
            </a:pPr>
            <a:r>
              <a:rPr lang="en-US" err="1">
                <a:ea typeface="Calibri"/>
                <a:cs typeface="Calibri"/>
              </a:rPr>
              <a:t>Học</a:t>
            </a:r>
            <a:r>
              <a:rPr lang="en-US">
                <a:ea typeface="Calibri"/>
                <a:cs typeface="Calibri"/>
              </a:rPr>
              <a:t> </a:t>
            </a:r>
            <a:r>
              <a:rPr lang="en-US" err="1">
                <a:ea typeface="Calibri"/>
                <a:cs typeface="Calibri"/>
              </a:rPr>
              <a:t>tập</a:t>
            </a:r>
            <a:r>
              <a:rPr lang="en-US">
                <a:ea typeface="Calibri"/>
                <a:cs typeface="Calibri"/>
              </a:rPr>
              <a:t>/</a:t>
            </a:r>
            <a:r>
              <a:rPr lang="en-US" err="1">
                <a:ea typeface="Calibri"/>
                <a:cs typeface="Calibri"/>
              </a:rPr>
              <a:t>làm</a:t>
            </a:r>
            <a:r>
              <a:rPr lang="en-US">
                <a:ea typeface="Calibri"/>
                <a:cs typeface="Calibri"/>
              </a:rPr>
              <a:t> </a:t>
            </a:r>
            <a:r>
              <a:rPr lang="en-US" err="1">
                <a:ea typeface="Calibri"/>
                <a:cs typeface="Calibri"/>
              </a:rPr>
              <a:t>việc</a:t>
            </a:r>
            <a:r>
              <a:rPr lang="en-US">
                <a:ea typeface="Calibri"/>
                <a:cs typeface="Calibri"/>
              </a:rPr>
              <a:t>/</a:t>
            </a:r>
            <a:r>
              <a:rPr lang="en-US" err="1">
                <a:ea typeface="Calibri"/>
                <a:cs typeface="Calibri"/>
              </a:rPr>
              <a:t>nghiên</a:t>
            </a:r>
            <a:r>
              <a:rPr lang="en-US">
                <a:ea typeface="Calibri"/>
                <a:cs typeface="Calibri"/>
              </a:rPr>
              <a:t> </a:t>
            </a:r>
            <a:r>
              <a:rPr lang="en-US" err="1">
                <a:ea typeface="Calibri"/>
                <a:cs typeface="Calibri"/>
              </a:rPr>
              <a:t>cứu</a:t>
            </a:r>
            <a:r>
              <a:rPr lang="en-US">
                <a:ea typeface="Calibri"/>
                <a:cs typeface="Calibri"/>
              </a:rPr>
              <a:t>...</a:t>
            </a: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1CD75C82-E144-AC4E-AA05-9D80292CED52}" type="slidenum">
              <a:rPr lang="x-none" smtClean="0"/>
              <a:t>9</a:t>
            </a:fld>
            <a:endParaRPr lang="x-none"/>
          </a:p>
        </p:txBody>
      </p:sp>
    </p:spTree>
    <p:extLst>
      <p:ext uri="{BB962C8B-B14F-4D97-AF65-F5344CB8AC3E}">
        <p14:creationId xmlns:p14="http://schemas.microsoft.com/office/powerpoint/2010/main" val="315348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sson Cover">
  <p:cSld name="Lesson Cover">
    <p:spTree>
      <p:nvGrpSpPr>
        <p:cNvPr id="1" name="Shape 20"/>
        <p:cNvGrpSpPr/>
        <p:nvPr/>
      </p:nvGrpSpPr>
      <p:grpSpPr>
        <a:xfrm>
          <a:off x="0" y="0"/>
          <a:ext cx="0" cy="0"/>
          <a:chOff x="0" y="0"/>
          <a:chExt cx="0" cy="0"/>
        </a:xfrm>
      </p:grpSpPr>
      <p:sp>
        <p:nvSpPr>
          <p:cNvPr id="21" name="Google Shape;21;p51"/>
          <p:cNvSpPr txBox="1">
            <a:spLocks noGrp="1"/>
          </p:cNvSpPr>
          <p:nvPr>
            <p:ph type="body" idx="1"/>
          </p:nvPr>
        </p:nvSpPr>
        <p:spPr>
          <a:xfrm>
            <a:off x="1387025" y="6354800"/>
            <a:ext cx="2132311" cy="124619"/>
          </a:xfrm>
          <a:prstGeom prst="rect">
            <a:avLst/>
          </a:prstGeom>
          <a:noFill/>
          <a:ln>
            <a:noFill/>
          </a:ln>
        </p:spPr>
        <p:txBody>
          <a:bodyPr spcFirstLastPara="1" wrap="square" lIns="0" tIns="0" rIns="0" bIns="0" anchor="t" anchorCtr="0">
            <a:noAutofit/>
          </a:bodyPr>
          <a:lstStyle>
            <a:lvl1pPr marL="457200" marR="0" lvl="0" indent="-247650" algn="l">
              <a:lnSpc>
                <a:spcPct val="129000"/>
              </a:lnSpc>
              <a:spcBef>
                <a:spcPts val="0"/>
              </a:spcBef>
              <a:spcAft>
                <a:spcPts val="0"/>
              </a:spcAft>
              <a:buClr>
                <a:srgbClr val="1C2B33"/>
              </a:buClr>
              <a:buSzPts val="300"/>
              <a:buFont typeface="Arial"/>
              <a:buChar char="•"/>
              <a:defRPr sz="600" b="1" i="0" u="none" strike="noStrike" cap="none">
                <a:solidFill>
                  <a:srgbClr val="1C2B33"/>
                </a:solidFill>
                <a:latin typeface="Montserrat SemiBold"/>
                <a:ea typeface="Montserrat SemiBold"/>
                <a:cs typeface="Montserrat SemiBold"/>
                <a:sym typeface="Montserrat SemiBold"/>
              </a:defRPr>
            </a:lvl1pPr>
            <a:lvl2pPr marL="914400" marR="0" lvl="1" indent="-293369"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2pPr>
            <a:lvl3pPr marL="1371600" marR="0" lvl="2" indent="-293369"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3pPr>
            <a:lvl4pPr marL="1828800" marR="0" lvl="3" indent="-293369"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4pPr>
            <a:lvl5pPr marL="2286000" marR="0" lvl="4" indent="-293370"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5pPr>
            <a:lvl6pPr marL="2743200" marR="0" lvl="5" indent="-228600" algn="l">
              <a:lnSpc>
                <a:spcPct val="100000"/>
              </a:lnSpc>
              <a:spcBef>
                <a:spcPts val="60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lue Border">
  <p:cSld name="Blank Blue Border">
    <p:bg>
      <p:bgPr>
        <a:solidFill>
          <a:srgbClr val="4267B2"/>
        </a:solidFill>
        <a:effectLst/>
      </p:bgPr>
    </p:bg>
    <p:spTree>
      <p:nvGrpSpPr>
        <p:cNvPr id="1" name="Shape 11"/>
        <p:cNvGrpSpPr/>
        <p:nvPr/>
      </p:nvGrpSpPr>
      <p:grpSpPr>
        <a:xfrm>
          <a:off x="0" y="0"/>
          <a:ext cx="0" cy="0"/>
          <a:chOff x="0" y="0"/>
          <a:chExt cx="0" cy="0"/>
        </a:xfrm>
      </p:grpSpPr>
      <p:sp>
        <p:nvSpPr>
          <p:cNvPr id="12" name="Google Shape;12;p80"/>
          <p:cNvSpPr/>
          <p:nvPr/>
        </p:nvSpPr>
        <p:spPr>
          <a:xfrm>
            <a:off x="300037" y="333375"/>
            <a:ext cx="11591928" cy="619125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95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p:txBody>
      </p:sp>
      <p:sp>
        <p:nvSpPr>
          <p:cNvPr id="13" name="Google Shape;13;p80"/>
          <p:cNvSpPr txBox="1">
            <a:spLocks noGrp="1"/>
          </p:cNvSpPr>
          <p:nvPr>
            <p:ph type="sldNum" idx="12"/>
          </p:nvPr>
        </p:nvSpPr>
        <p:spPr>
          <a:xfrm>
            <a:off x="8597900" y="6197093"/>
            <a:ext cx="139701" cy="159259"/>
          </a:xfrm>
          <a:prstGeom prst="rect">
            <a:avLst/>
          </a:prstGeom>
          <a:noFill/>
          <a:ln>
            <a:noFill/>
          </a:ln>
        </p:spPr>
        <p:txBody>
          <a:bodyPr spcFirstLastPara="1" wrap="square" lIns="0" tIns="0" rIns="0" bIns="0" anchor="b" anchorCtr="0">
            <a:sp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148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8E41-6A64-BA4E-82DF-4BE4FB849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ACF0E43-DC46-D744-960A-138CA0183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D6726E8C-73F1-BB41-83CC-8B52D6504B57}"/>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5" name="Footer Placeholder 4">
            <a:extLst>
              <a:ext uri="{FF2B5EF4-FFF2-40B4-BE49-F238E27FC236}">
                <a16:creationId xmlns:a16="http://schemas.microsoft.com/office/drawing/2014/main" id="{5EB429EF-2FF9-4E41-B025-2CEE9DF43A5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9BA555D-E4A5-2845-9DAC-91C8BB9461D5}"/>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251537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2DC9-D31F-A44C-8FE2-AD774D03ECE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75E3BDA-66C0-864B-8994-1F23AB0B7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3EF7D84-7ECB-EC45-94F2-0FD792A2CBE5}"/>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5" name="Footer Placeholder 4">
            <a:extLst>
              <a:ext uri="{FF2B5EF4-FFF2-40B4-BE49-F238E27FC236}">
                <a16:creationId xmlns:a16="http://schemas.microsoft.com/office/drawing/2014/main" id="{C1E6B101-4C03-FB44-B4AF-F21B154D55F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68FD01C-23D3-8042-95D0-8F03B2822EEC}"/>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108921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D811-BDA7-5549-9B67-8737404F9A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8F63943-61CB-6546-82C1-F83CD9AB1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8E30F-AB59-C642-83F1-2097B9B291BE}"/>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5" name="Footer Placeholder 4">
            <a:extLst>
              <a:ext uri="{FF2B5EF4-FFF2-40B4-BE49-F238E27FC236}">
                <a16:creationId xmlns:a16="http://schemas.microsoft.com/office/drawing/2014/main" id="{D8D4B6AB-CA95-994B-9DBD-9CB5AE74863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41D8E23-F286-244D-977F-015C511DE1B6}"/>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741202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7D26-8AA3-1641-A911-921FC51ED31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DCA3664-A862-DD4A-8123-52FA98B686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D3389015-667D-C449-9C21-10E7623B5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544638A4-A8C9-264D-BC8D-4516873ACB7A}"/>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6" name="Footer Placeholder 5">
            <a:extLst>
              <a:ext uri="{FF2B5EF4-FFF2-40B4-BE49-F238E27FC236}">
                <a16:creationId xmlns:a16="http://schemas.microsoft.com/office/drawing/2014/main" id="{694C771E-19B0-694E-9124-7B1CEDD89D8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A1B05CB-68FA-0547-8DA1-0C862BD2E486}"/>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400232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DF35-D758-7948-9210-1DB61DE9E9B6}"/>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3BC697C-BD63-194D-AFBC-4D11A221A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6156C-83A3-F44D-B9DF-7EF3617BA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BC710DC-C9FC-944E-9C01-8074D9C66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A01CC-4257-8D44-9493-06AF55254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AE2D72BC-7B03-D142-A1C9-CA07D48983FC}"/>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8" name="Footer Placeholder 7">
            <a:extLst>
              <a:ext uri="{FF2B5EF4-FFF2-40B4-BE49-F238E27FC236}">
                <a16:creationId xmlns:a16="http://schemas.microsoft.com/office/drawing/2014/main" id="{08AAC3F7-DBFA-644C-8180-3009BC85BDD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400B37D-E10A-9B4F-AE8F-50F0D27FC4A9}"/>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266695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7868-FF0A-9D4E-9419-2EBD8C0AA9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A3B3F060-DACA-094B-9271-90A77E403271}"/>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4" name="Footer Placeholder 3">
            <a:extLst>
              <a:ext uri="{FF2B5EF4-FFF2-40B4-BE49-F238E27FC236}">
                <a16:creationId xmlns:a16="http://schemas.microsoft.com/office/drawing/2014/main" id="{95D31744-88F5-8346-B61B-39B417B12D3F}"/>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2D575CCA-4EA1-4940-BE16-3B5E468F7021}"/>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52218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C2975-D450-CE45-A69B-4E48D77C613A}"/>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3" name="Footer Placeholder 2">
            <a:extLst>
              <a:ext uri="{FF2B5EF4-FFF2-40B4-BE49-F238E27FC236}">
                <a16:creationId xmlns:a16="http://schemas.microsoft.com/office/drawing/2014/main" id="{471493A8-13DB-7340-B490-DC1844A1C0B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3D457EAF-5152-094D-A26D-B9F020A776E6}"/>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236139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E593-6A55-4941-B4F4-0D6FCA149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6B48B7C0-179E-5045-AC4A-9422C43A3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B2348CF8-86EE-C646-895C-CD55C310B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C4F3C-B26E-2447-BBA0-221812EFABDC}"/>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6" name="Footer Placeholder 5">
            <a:extLst>
              <a:ext uri="{FF2B5EF4-FFF2-40B4-BE49-F238E27FC236}">
                <a16:creationId xmlns:a16="http://schemas.microsoft.com/office/drawing/2014/main" id="{83437D3B-A9DE-854C-839F-903CC9828DC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8DECD97-F048-A947-BC46-828E0817D44A}"/>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4630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1256-5B95-3E4A-9456-D1AA48356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23627E1-5EAF-EA46-8252-AD2E9BB3D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21CCB78-921C-3445-B5FC-8717CAF74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C3C95-6BE5-2548-A7CC-F2E89B43D751}"/>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6" name="Footer Placeholder 5">
            <a:extLst>
              <a:ext uri="{FF2B5EF4-FFF2-40B4-BE49-F238E27FC236}">
                <a16:creationId xmlns:a16="http://schemas.microsoft.com/office/drawing/2014/main" id="{3FE2451B-2CC2-D34E-A97F-347BC30C2F3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E567D2B-6B93-9B4A-BA1B-12A93619957C}"/>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190506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329C-5E1A-F740-B281-98E69674D98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864FE3F-0F88-3F46-B2D2-0651F981D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E1FB41C-80EF-9448-8EDF-E844D86AF49C}"/>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5" name="Footer Placeholder 4">
            <a:extLst>
              <a:ext uri="{FF2B5EF4-FFF2-40B4-BE49-F238E27FC236}">
                <a16:creationId xmlns:a16="http://schemas.microsoft.com/office/drawing/2014/main" id="{94758FD5-1630-254D-A67F-2EB494E5FEE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1370B85-8211-4E42-92A8-063AF8D241A1}"/>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24423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92693-BE61-F147-8944-E520ABFDCD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3742EB0A-A144-DD46-BD48-DEEC6083AA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5D513CF-C29E-8D49-A4B3-6213634DF5C8}"/>
              </a:ext>
            </a:extLst>
          </p:cNvPr>
          <p:cNvSpPr>
            <a:spLocks noGrp="1"/>
          </p:cNvSpPr>
          <p:nvPr>
            <p:ph type="dt" sz="half" idx="10"/>
          </p:nvPr>
        </p:nvSpPr>
        <p:spPr/>
        <p:txBody>
          <a:bodyPr/>
          <a:lstStyle/>
          <a:p>
            <a:fld id="{FE016530-9B33-C047-934C-D8F370035648}" type="datetimeFigureOut">
              <a:rPr lang="x-none" smtClean="0"/>
              <a:t>10/30/2023</a:t>
            </a:fld>
            <a:endParaRPr lang="x-none"/>
          </a:p>
        </p:txBody>
      </p:sp>
      <p:sp>
        <p:nvSpPr>
          <p:cNvPr id="5" name="Footer Placeholder 4">
            <a:extLst>
              <a:ext uri="{FF2B5EF4-FFF2-40B4-BE49-F238E27FC236}">
                <a16:creationId xmlns:a16="http://schemas.microsoft.com/office/drawing/2014/main" id="{0D766A24-AEF7-8F48-98EC-86F2713288C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617D4A8-23A9-7E4F-B2FD-15D079EE0458}"/>
              </a:ext>
            </a:extLst>
          </p:cNvPr>
          <p:cNvSpPr>
            <a:spLocks noGrp="1"/>
          </p:cNvSpPr>
          <p:nvPr>
            <p:ph type="sldNum" sz="quarter" idx="12"/>
          </p:nvPr>
        </p:nvSpPr>
        <p:spPr/>
        <p:txBody>
          <a:bodyPr/>
          <a:lstStyle/>
          <a:p>
            <a:fld id="{89C58ED6-89DB-E64D-8A59-209EEA5BB2C1}" type="slidenum">
              <a:rPr lang="x-none" smtClean="0"/>
              <a:t>‹#›</a:t>
            </a:fld>
            <a:endParaRPr lang="x-none"/>
          </a:p>
        </p:txBody>
      </p:sp>
    </p:spTree>
    <p:extLst>
      <p:ext uri="{BB962C8B-B14F-4D97-AF65-F5344CB8AC3E}">
        <p14:creationId xmlns:p14="http://schemas.microsoft.com/office/powerpoint/2010/main" val="4286365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êu đề và Nội dun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DA11A306-CADA-B2F0-DE49-C7AC4498635F}"/>
              </a:ext>
            </a:extLst>
          </p:cNvPr>
          <p:cNvSpPr/>
          <p:nvPr userDrawn="1"/>
        </p:nvSpPr>
        <p:spPr>
          <a:xfrm>
            <a:off x="-1" y="0"/>
            <a:ext cx="6186763" cy="6858000"/>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5" name="Hình ảnh 4">
            <a:extLst>
              <a:ext uri="{FF2B5EF4-FFF2-40B4-BE49-F238E27FC236}">
                <a16:creationId xmlns:a16="http://schemas.microsoft.com/office/drawing/2014/main" id="{C2F400E1-8564-B2F5-3DF2-8F53260FB53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925175" y="445106"/>
            <a:ext cx="590757" cy="371572"/>
          </a:xfrm>
          <a:prstGeom prst="rect">
            <a:avLst/>
          </a:prstGeom>
        </p:spPr>
      </p:pic>
      <p:grpSp>
        <p:nvGrpSpPr>
          <p:cNvPr id="31" name="Nhóm 30">
            <a:extLst>
              <a:ext uri="{FF2B5EF4-FFF2-40B4-BE49-F238E27FC236}">
                <a16:creationId xmlns:a16="http://schemas.microsoft.com/office/drawing/2014/main" id="{47DCD7DF-5B04-3EB1-F73F-8F8ADC5F60D5}"/>
              </a:ext>
            </a:extLst>
          </p:cNvPr>
          <p:cNvGrpSpPr/>
          <p:nvPr userDrawn="1"/>
        </p:nvGrpSpPr>
        <p:grpSpPr>
          <a:xfrm>
            <a:off x="6280718" y="0"/>
            <a:ext cx="9879670" cy="7287941"/>
            <a:chOff x="113318" y="-630586"/>
            <a:chExt cx="12298466" cy="8213802"/>
          </a:xfrm>
          <a:solidFill>
            <a:srgbClr val="5D2D40">
              <a:alpha val="5000"/>
            </a:srgbClr>
          </a:solidFill>
        </p:grpSpPr>
        <p:pic>
          <p:nvPicPr>
            <p:cNvPr id="7" name="Đồ họa 6" descr="A brushstroke">
              <a:extLst>
                <a:ext uri="{FF2B5EF4-FFF2-40B4-BE49-F238E27FC236}">
                  <a16:creationId xmlns:a16="http://schemas.microsoft.com/office/drawing/2014/main" id="{A22AAB72-A2E4-B89F-201A-50546E18BB0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488" y="4447386"/>
              <a:ext cx="1933575" cy="1933575"/>
            </a:xfrm>
            <a:prstGeom prst="rect">
              <a:avLst/>
            </a:prstGeom>
          </p:spPr>
        </p:pic>
        <p:pic>
          <p:nvPicPr>
            <p:cNvPr id="8" name="Đồ họa 7" descr="A brushstroke">
              <a:extLst>
                <a:ext uri="{FF2B5EF4-FFF2-40B4-BE49-F238E27FC236}">
                  <a16:creationId xmlns:a16="http://schemas.microsoft.com/office/drawing/2014/main" id="{BD2307BA-9833-7C43-5328-39BFA93E6F2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5906" y="3552036"/>
              <a:ext cx="1933575" cy="1933575"/>
            </a:xfrm>
            <a:prstGeom prst="rect">
              <a:avLst/>
            </a:prstGeom>
          </p:spPr>
        </p:pic>
        <p:pic>
          <p:nvPicPr>
            <p:cNvPr id="9" name="Đồ họa 8" descr="A brushstroke">
              <a:extLst>
                <a:ext uri="{FF2B5EF4-FFF2-40B4-BE49-F238E27FC236}">
                  <a16:creationId xmlns:a16="http://schemas.microsoft.com/office/drawing/2014/main" id="{E4B3A8C6-CD4A-72B3-E47B-58C1BE819C0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047" y="4500826"/>
              <a:ext cx="1933575" cy="1933575"/>
            </a:xfrm>
            <a:prstGeom prst="rect">
              <a:avLst/>
            </a:prstGeom>
          </p:spPr>
        </p:pic>
        <p:pic>
          <p:nvPicPr>
            <p:cNvPr id="10" name="Đồ họa 9" descr="A brushstroke">
              <a:extLst>
                <a:ext uri="{FF2B5EF4-FFF2-40B4-BE49-F238E27FC236}">
                  <a16:creationId xmlns:a16="http://schemas.microsoft.com/office/drawing/2014/main" id="{BCE32CA4-ED59-6B25-0D60-97CF036B3063}"/>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0897" y="3745838"/>
              <a:ext cx="1933575" cy="1933575"/>
            </a:xfrm>
            <a:prstGeom prst="rect">
              <a:avLst/>
            </a:prstGeom>
          </p:spPr>
        </p:pic>
        <p:pic>
          <p:nvPicPr>
            <p:cNvPr id="11" name="Đồ họa 10" descr="A brushstroke">
              <a:extLst>
                <a:ext uri="{FF2B5EF4-FFF2-40B4-BE49-F238E27FC236}">
                  <a16:creationId xmlns:a16="http://schemas.microsoft.com/office/drawing/2014/main" id="{7B03E3D3-4586-50DB-151F-05A3DC4F708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5397" y="4286109"/>
              <a:ext cx="1933575" cy="1933575"/>
            </a:xfrm>
            <a:prstGeom prst="rect">
              <a:avLst/>
            </a:prstGeom>
          </p:spPr>
        </p:pic>
        <p:pic>
          <p:nvPicPr>
            <p:cNvPr id="12" name="Đồ họa 11" descr="A brushstroke">
              <a:extLst>
                <a:ext uri="{FF2B5EF4-FFF2-40B4-BE49-F238E27FC236}">
                  <a16:creationId xmlns:a16="http://schemas.microsoft.com/office/drawing/2014/main" id="{3998E4DF-B9D9-8B8D-36BD-B5E39A838C8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2047" y="3475149"/>
              <a:ext cx="1933575" cy="1933575"/>
            </a:xfrm>
            <a:prstGeom prst="rect">
              <a:avLst/>
            </a:prstGeom>
          </p:spPr>
        </p:pic>
        <p:pic>
          <p:nvPicPr>
            <p:cNvPr id="13" name="Đồ họa 12" descr="A brushstroke">
              <a:extLst>
                <a:ext uri="{FF2B5EF4-FFF2-40B4-BE49-F238E27FC236}">
                  <a16:creationId xmlns:a16="http://schemas.microsoft.com/office/drawing/2014/main" id="{8F172EEA-6BCB-4871-2D85-6205B07D1C5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6703" y="4543782"/>
              <a:ext cx="1933575" cy="1933575"/>
            </a:xfrm>
            <a:prstGeom prst="rect">
              <a:avLst/>
            </a:prstGeom>
          </p:spPr>
        </p:pic>
        <p:pic>
          <p:nvPicPr>
            <p:cNvPr id="14" name="Đồ họa 13" descr="A brushstroke">
              <a:extLst>
                <a:ext uri="{FF2B5EF4-FFF2-40B4-BE49-F238E27FC236}">
                  <a16:creationId xmlns:a16="http://schemas.microsoft.com/office/drawing/2014/main" id="{76FC350A-7344-6EA2-BA8C-A305A63B4433}"/>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8209" y="2946409"/>
              <a:ext cx="1933575" cy="1933575"/>
            </a:xfrm>
            <a:prstGeom prst="rect">
              <a:avLst/>
            </a:prstGeom>
          </p:spPr>
        </p:pic>
        <p:pic>
          <p:nvPicPr>
            <p:cNvPr id="15" name="Đồ họa 14" descr="A brushstroke">
              <a:extLst>
                <a:ext uri="{FF2B5EF4-FFF2-40B4-BE49-F238E27FC236}">
                  <a16:creationId xmlns:a16="http://schemas.microsoft.com/office/drawing/2014/main" id="{6839A1E2-E279-355A-06FC-602719410A0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8194" y="5299375"/>
              <a:ext cx="1933575" cy="1933575"/>
            </a:xfrm>
            <a:prstGeom prst="rect">
              <a:avLst/>
            </a:prstGeom>
          </p:spPr>
        </p:pic>
        <p:pic>
          <p:nvPicPr>
            <p:cNvPr id="16" name="Đồ họa 15" descr="A brushstroke">
              <a:extLst>
                <a:ext uri="{FF2B5EF4-FFF2-40B4-BE49-F238E27FC236}">
                  <a16:creationId xmlns:a16="http://schemas.microsoft.com/office/drawing/2014/main" id="{499FEB38-1449-B098-37D0-0B78F8F36FD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9237" y="5595797"/>
              <a:ext cx="1933575" cy="1933575"/>
            </a:xfrm>
            <a:prstGeom prst="rect">
              <a:avLst/>
            </a:prstGeom>
          </p:spPr>
        </p:pic>
        <p:pic>
          <p:nvPicPr>
            <p:cNvPr id="17" name="Đồ họa 16" descr="A brushstroke">
              <a:extLst>
                <a:ext uri="{FF2B5EF4-FFF2-40B4-BE49-F238E27FC236}">
                  <a16:creationId xmlns:a16="http://schemas.microsoft.com/office/drawing/2014/main" id="{542BB13D-32E1-E53F-020C-4FEF6379C06C}"/>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018" y="5649641"/>
              <a:ext cx="1933575" cy="1933575"/>
            </a:xfrm>
            <a:prstGeom prst="rect">
              <a:avLst/>
            </a:prstGeom>
          </p:spPr>
        </p:pic>
        <p:pic>
          <p:nvPicPr>
            <p:cNvPr id="18" name="Đồ họa 17" descr="A brushstroke">
              <a:extLst>
                <a:ext uri="{FF2B5EF4-FFF2-40B4-BE49-F238E27FC236}">
                  <a16:creationId xmlns:a16="http://schemas.microsoft.com/office/drawing/2014/main" id="{8A0F3EB4-35E9-044E-C265-02A164C294C3}"/>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1504" y="2564333"/>
              <a:ext cx="1933575" cy="1933575"/>
            </a:xfrm>
            <a:prstGeom prst="rect">
              <a:avLst/>
            </a:prstGeom>
          </p:spPr>
        </p:pic>
        <p:pic>
          <p:nvPicPr>
            <p:cNvPr id="19" name="Đồ họa 18" descr="A brushstroke">
              <a:extLst>
                <a:ext uri="{FF2B5EF4-FFF2-40B4-BE49-F238E27FC236}">
                  <a16:creationId xmlns:a16="http://schemas.microsoft.com/office/drawing/2014/main" id="{48BD18BD-5076-2D99-3F46-1444C9F68C6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6913" y="2621143"/>
              <a:ext cx="1933575" cy="1933575"/>
            </a:xfrm>
            <a:prstGeom prst="rect">
              <a:avLst/>
            </a:prstGeom>
          </p:spPr>
        </p:pic>
        <p:pic>
          <p:nvPicPr>
            <p:cNvPr id="20" name="Đồ họa 19" descr="A brushstroke">
              <a:extLst>
                <a:ext uri="{FF2B5EF4-FFF2-40B4-BE49-F238E27FC236}">
                  <a16:creationId xmlns:a16="http://schemas.microsoft.com/office/drawing/2014/main" id="{D2CD4712-B6D9-359A-74B7-F7C7A9D7FDF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804" y="2525121"/>
              <a:ext cx="1933575" cy="1933575"/>
            </a:xfrm>
            <a:prstGeom prst="rect">
              <a:avLst/>
            </a:prstGeom>
          </p:spPr>
        </p:pic>
        <p:pic>
          <p:nvPicPr>
            <p:cNvPr id="21" name="Đồ họa 20" descr="A brushstroke">
              <a:extLst>
                <a:ext uri="{FF2B5EF4-FFF2-40B4-BE49-F238E27FC236}">
                  <a16:creationId xmlns:a16="http://schemas.microsoft.com/office/drawing/2014/main" id="{C0C4545A-AD62-1A58-6105-D07B24061F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18" y="1119961"/>
              <a:ext cx="1933575" cy="1933575"/>
            </a:xfrm>
            <a:prstGeom prst="rect">
              <a:avLst/>
            </a:prstGeom>
          </p:spPr>
        </p:pic>
        <p:pic>
          <p:nvPicPr>
            <p:cNvPr id="22" name="Đồ họa 21" descr="A brushstroke">
              <a:extLst>
                <a:ext uri="{FF2B5EF4-FFF2-40B4-BE49-F238E27FC236}">
                  <a16:creationId xmlns:a16="http://schemas.microsoft.com/office/drawing/2014/main" id="{305DCC83-7F9D-E6FF-F1EE-0DDB87CFF12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2822" y="1646569"/>
              <a:ext cx="1933575" cy="1933575"/>
            </a:xfrm>
            <a:prstGeom prst="rect">
              <a:avLst/>
            </a:prstGeom>
          </p:spPr>
        </p:pic>
        <p:pic>
          <p:nvPicPr>
            <p:cNvPr id="23" name="Đồ họa 22" descr="A brushstroke">
              <a:extLst>
                <a:ext uri="{FF2B5EF4-FFF2-40B4-BE49-F238E27FC236}">
                  <a16:creationId xmlns:a16="http://schemas.microsoft.com/office/drawing/2014/main" id="{2C6EA777-5466-41F7-D592-D761643A152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2694" y="771184"/>
              <a:ext cx="1933575" cy="1933575"/>
            </a:xfrm>
            <a:prstGeom prst="rect">
              <a:avLst/>
            </a:prstGeom>
          </p:spPr>
        </p:pic>
        <p:pic>
          <p:nvPicPr>
            <p:cNvPr id="24" name="Đồ họa 23" descr="A brushstroke">
              <a:extLst>
                <a:ext uri="{FF2B5EF4-FFF2-40B4-BE49-F238E27FC236}">
                  <a16:creationId xmlns:a16="http://schemas.microsoft.com/office/drawing/2014/main" id="{2E03E154-C7E6-851E-78E3-DB4524200CB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6580" y="1551067"/>
              <a:ext cx="1933575" cy="1933575"/>
            </a:xfrm>
            <a:prstGeom prst="rect">
              <a:avLst/>
            </a:prstGeom>
          </p:spPr>
        </p:pic>
        <p:pic>
          <p:nvPicPr>
            <p:cNvPr id="25" name="Đồ họa 24" descr="A brushstroke">
              <a:extLst>
                <a:ext uri="{FF2B5EF4-FFF2-40B4-BE49-F238E27FC236}">
                  <a16:creationId xmlns:a16="http://schemas.microsoft.com/office/drawing/2014/main" id="{1155CAF9-F08F-9908-1510-B189FA80C3E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524" y="1397347"/>
              <a:ext cx="1933575" cy="1933575"/>
            </a:xfrm>
            <a:prstGeom prst="rect">
              <a:avLst/>
            </a:prstGeom>
          </p:spPr>
        </p:pic>
        <p:pic>
          <p:nvPicPr>
            <p:cNvPr id="26" name="Đồ họa 25" descr="A brushstroke">
              <a:extLst>
                <a:ext uri="{FF2B5EF4-FFF2-40B4-BE49-F238E27FC236}">
                  <a16:creationId xmlns:a16="http://schemas.microsoft.com/office/drawing/2014/main" id="{409B2B90-8594-BA0A-6F0B-5B846E7875B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1788" y="153173"/>
              <a:ext cx="1933575" cy="1933575"/>
            </a:xfrm>
            <a:prstGeom prst="rect">
              <a:avLst/>
            </a:prstGeom>
          </p:spPr>
        </p:pic>
        <p:pic>
          <p:nvPicPr>
            <p:cNvPr id="27" name="Đồ họa 26" descr="A brushstroke">
              <a:extLst>
                <a:ext uri="{FF2B5EF4-FFF2-40B4-BE49-F238E27FC236}">
                  <a16:creationId xmlns:a16="http://schemas.microsoft.com/office/drawing/2014/main" id="{C0251818-D44D-F350-C1AB-9D56F739022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9793" y="-475376"/>
              <a:ext cx="1933575" cy="1933575"/>
            </a:xfrm>
            <a:prstGeom prst="rect">
              <a:avLst/>
            </a:prstGeom>
          </p:spPr>
        </p:pic>
        <p:pic>
          <p:nvPicPr>
            <p:cNvPr id="28" name="Đồ họa 27" descr="A brushstroke">
              <a:extLst>
                <a:ext uri="{FF2B5EF4-FFF2-40B4-BE49-F238E27FC236}">
                  <a16:creationId xmlns:a16="http://schemas.microsoft.com/office/drawing/2014/main" id="{FD7CAE20-A528-3646-9303-9ED69AF5E0C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9921" y="467982"/>
              <a:ext cx="1933575" cy="1933575"/>
            </a:xfrm>
            <a:prstGeom prst="rect">
              <a:avLst/>
            </a:prstGeom>
          </p:spPr>
        </p:pic>
        <p:pic>
          <p:nvPicPr>
            <p:cNvPr id="29" name="Đồ họa 28" descr="A brushstroke">
              <a:extLst>
                <a:ext uri="{FF2B5EF4-FFF2-40B4-BE49-F238E27FC236}">
                  <a16:creationId xmlns:a16="http://schemas.microsoft.com/office/drawing/2014/main" id="{0AAAB2C6-B464-0CE7-B6B4-B322492368A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0664" y="-277576"/>
              <a:ext cx="1933575" cy="1933575"/>
            </a:xfrm>
            <a:prstGeom prst="rect">
              <a:avLst/>
            </a:prstGeom>
          </p:spPr>
        </p:pic>
        <p:pic>
          <p:nvPicPr>
            <p:cNvPr id="30" name="Đồ họa 29" descr="A brushstroke">
              <a:extLst>
                <a:ext uri="{FF2B5EF4-FFF2-40B4-BE49-F238E27FC236}">
                  <a16:creationId xmlns:a16="http://schemas.microsoft.com/office/drawing/2014/main" id="{9BC453E9-0C76-F2A5-DBB7-ADE404944B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300" y="-630586"/>
              <a:ext cx="1933575" cy="1933575"/>
            </a:xfrm>
            <a:prstGeom prst="rect">
              <a:avLst/>
            </a:prstGeom>
          </p:spPr>
        </p:pic>
      </p:grpSp>
      <p:sp>
        <p:nvSpPr>
          <p:cNvPr id="2" name="Hình chữ nhật 1">
            <a:extLst>
              <a:ext uri="{FF2B5EF4-FFF2-40B4-BE49-F238E27FC236}">
                <a16:creationId xmlns:a16="http://schemas.microsoft.com/office/drawing/2014/main" id="{B82207FB-3B80-F219-044C-2252A949F93F}"/>
              </a:ext>
            </a:extLst>
          </p:cNvPr>
          <p:cNvSpPr/>
          <p:nvPr userDrawn="1"/>
        </p:nvSpPr>
        <p:spPr>
          <a:xfrm>
            <a:off x="152401" y="160492"/>
            <a:ext cx="11887200" cy="6537016"/>
          </a:xfrm>
          <a:prstGeom prst="rect">
            <a:avLst/>
          </a:prstGeom>
          <a:noFill/>
          <a:ln w="50800">
            <a:solidFill>
              <a:srgbClr val="FB17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864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esson Cover">
  <p:cSld name="Lesson Cover">
    <p:spTree>
      <p:nvGrpSpPr>
        <p:cNvPr id="1" name="Shape 20"/>
        <p:cNvGrpSpPr/>
        <p:nvPr/>
      </p:nvGrpSpPr>
      <p:grpSpPr>
        <a:xfrm>
          <a:off x="0" y="0"/>
          <a:ext cx="0" cy="0"/>
          <a:chOff x="0" y="0"/>
          <a:chExt cx="0" cy="0"/>
        </a:xfrm>
      </p:grpSpPr>
      <p:sp>
        <p:nvSpPr>
          <p:cNvPr id="21" name="Google Shape;21;p51"/>
          <p:cNvSpPr txBox="1">
            <a:spLocks noGrp="1"/>
          </p:cNvSpPr>
          <p:nvPr>
            <p:ph type="body" idx="1"/>
          </p:nvPr>
        </p:nvSpPr>
        <p:spPr>
          <a:xfrm>
            <a:off x="1387025" y="6354800"/>
            <a:ext cx="2132311" cy="124619"/>
          </a:xfrm>
          <a:prstGeom prst="rect">
            <a:avLst/>
          </a:prstGeom>
          <a:noFill/>
          <a:ln>
            <a:noFill/>
          </a:ln>
        </p:spPr>
        <p:txBody>
          <a:bodyPr spcFirstLastPara="1" wrap="square" lIns="0" tIns="0" rIns="0" bIns="0" anchor="t" anchorCtr="0">
            <a:noAutofit/>
          </a:bodyPr>
          <a:lstStyle>
            <a:lvl1pPr marL="457200" marR="0" lvl="0" indent="-247650" algn="l">
              <a:lnSpc>
                <a:spcPct val="129000"/>
              </a:lnSpc>
              <a:spcBef>
                <a:spcPts val="0"/>
              </a:spcBef>
              <a:spcAft>
                <a:spcPts val="0"/>
              </a:spcAft>
              <a:buClr>
                <a:srgbClr val="1C2B33"/>
              </a:buClr>
              <a:buSzPts val="300"/>
              <a:buFont typeface="Arial"/>
              <a:buChar char="•"/>
              <a:defRPr sz="600" b="1" i="0" u="none" strike="noStrike" cap="none">
                <a:solidFill>
                  <a:srgbClr val="1C2B33"/>
                </a:solidFill>
                <a:latin typeface="Montserrat SemiBold"/>
                <a:ea typeface="Montserrat SemiBold"/>
                <a:cs typeface="Montserrat SemiBold"/>
                <a:sym typeface="Montserrat SemiBold"/>
              </a:defRPr>
            </a:lvl1pPr>
            <a:lvl2pPr marL="914400" marR="0" lvl="1" indent="-293369"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2pPr>
            <a:lvl3pPr marL="1371600" marR="0" lvl="2" indent="-293369"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3pPr>
            <a:lvl4pPr marL="1828800" marR="0" lvl="3" indent="-293369"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4pPr>
            <a:lvl5pPr marL="2286000" marR="0" lvl="4" indent="-293370" algn="l">
              <a:lnSpc>
                <a:spcPct val="129000"/>
              </a:lnSpc>
              <a:spcBef>
                <a:spcPts val="600"/>
              </a:spcBef>
              <a:spcAft>
                <a:spcPts val="0"/>
              </a:spcAft>
              <a:buClr>
                <a:srgbClr val="1C2B33"/>
              </a:buClr>
              <a:buSzPts val="1020"/>
              <a:buFont typeface="Arial"/>
              <a:buChar char="﹘"/>
              <a:defRPr sz="600" b="0" i="0" u="none" strike="noStrike" cap="none">
                <a:solidFill>
                  <a:srgbClr val="1C2B33"/>
                </a:solidFill>
                <a:latin typeface="Arial"/>
                <a:ea typeface="Arial"/>
                <a:cs typeface="Arial"/>
                <a:sym typeface="Arial"/>
              </a:defRPr>
            </a:lvl5pPr>
            <a:lvl6pPr marL="2743200" marR="0" lvl="5" indent="-228600" algn="l">
              <a:lnSpc>
                <a:spcPct val="100000"/>
              </a:lnSpc>
              <a:spcBef>
                <a:spcPts val="60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9pPr>
          </a:lstStyle>
          <a:p>
            <a:endParaRPr/>
          </a:p>
        </p:txBody>
      </p:sp>
    </p:spTree>
    <p:extLst>
      <p:ext uri="{BB962C8B-B14F-4D97-AF65-F5344CB8AC3E}">
        <p14:creationId xmlns:p14="http://schemas.microsoft.com/office/powerpoint/2010/main" val="1931670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5 Lesson 3">
  <p:cSld name="M5 Lesson 3">
    <p:spTree>
      <p:nvGrpSpPr>
        <p:cNvPr id="1" name="Shape 22"/>
        <p:cNvGrpSpPr/>
        <p:nvPr/>
      </p:nvGrpSpPr>
      <p:grpSpPr>
        <a:xfrm>
          <a:off x="0" y="0"/>
          <a:ext cx="0" cy="0"/>
          <a:chOff x="0" y="0"/>
          <a:chExt cx="0" cy="0"/>
        </a:xfrm>
      </p:grpSpPr>
      <p:sp>
        <p:nvSpPr>
          <p:cNvPr id="23" name="Google Shape;23;p52"/>
          <p:cNvSpPr txBox="1"/>
          <p:nvPr/>
        </p:nvSpPr>
        <p:spPr>
          <a:xfrm>
            <a:off x="1405732" y="347664"/>
            <a:ext cx="2377387" cy="119063"/>
          </a:xfrm>
          <a:prstGeom prst="rect">
            <a:avLst/>
          </a:prstGeom>
          <a:noFill/>
          <a:ln>
            <a:noFill/>
          </a:ln>
        </p:spPr>
        <p:txBody>
          <a:bodyPr spcFirstLastPara="1" wrap="square" lIns="0" tIns="0" rIns="0" bIns="0" anchor="b" anchorCtr="0">
            <a:normAutofit/>
          </a:bodyPr>
          <a:lstStyle/>
          <a:p>
            <a:pPr marL="0" marR="0" lvl="0" indent="0" algn="l" rtl="0">
              <a:lnSpc>
                <a:spcPct val="129000"/>
              </a:lnSpc>
              <a:spcBef>
                <a:spcPts val="0"/>
              </a:spcBef>
              <a:spcAft>
                <a:spcPts val="0"/>
              </a:spcAft>
              <a:buClr>
                <a:srgbClr val="1C2B33"/>
              </a:buClr>
              <a:buSzPts val="1199"/>
              <a:buFont typeface="Arial"/>
              <a:buNone/>
            </a:pPr>
            <a:r>
              <a:rPr lang="en-US" sz="600" b="1" i="0" u="none" strike="noStrike" cap="none">
                <a:solidFill>
                  <a:srgbClr val="4B4196"/>
                </a:solidFill>
                <a:latin typeface="Montserrat SemiBold"/>
                <a:ea typeface="Montserrat SemiBold"/>
                <a:cs typeface="Montserrat SemiBold"/>
                <a:sym typeface="Montserrat SemiBold"/>
              </a:rPr>
              <a:t>RAISING AWARENESS THROUGH MEDIA</a:t>
            </a:r>
            <a:endParaRPr sz="700" b="1" i="0" u="none" strike="noStrike" cap="none">
              <a:solidFill>
                <a:srgbClr val="000000"/>
              </a:solidFill>
              <a:latin typeface="Montserrat SemiBold"/>
              <a:ea typeface="Montserrat SemiBold"/>
              <a:cs typeface="Montserrat SemiBold"/>
              <a:sym typeface="Montserrat SemiBold"/>
            </a:endParaRPr>
          </a:p>
        </p:txBody>
      </p:sp>
      <p:sp>
        <p:nvSpPr>
          <p:cNvPr id="24" name="Google Shape;24;p52"/>
          <p:cNvSpPr txBox="1"/>
          <p:nvPr/>
        </p:nvSpPr>
        <p:spPr>
          <a:xfrm>
            <a:off x="466726" y="347664"/>
            <a:ext cx="714375" cy="119063"/>
          </a:xfrm>
          <a:prstGeom prst="rect">
            <a:avLst/>
          </a:prstGeom>
          <a:noFill/>
          <a:ln>
            <a:noFill/>
          </a:ln>
        </p:spPr>
        <p:txBody>
          <a:bodyPr spcFirstLastPara="1" wrap="square" lIns="0" tIns="0" rIns="0" bIns="0" anchor="b" anchorCtr="0">
            <a:normAutofit/>
          </a:bodyPr>
          <a:lstStyle/>
          <a:p>
            <a:pPr marL="0" marR="0" lvl="0" indent="0" algn="l" rtl="0">
              <a:lnSpc>
                <a:spcPct val="129000"/>
              </a:lnSpc>
              <a:spcBef>
                <a:spcPts val="0"/>
              </a:spcBef>
              <a:spcAft>
                <a:spcPts val="0"/>
              </a:spcAft>
              <a:buClr>
                <a:srgbClr val="1C2B33"/>
              </a:buClr>
              <a:buSzPts val="1199"/>
              <a:buFont typeface="Arial"/>
              <a:buNone/>
            </a:pPr>
            <a:r>
              <a:rPr lang="en-US" sz="600" b="1" i="0" u="none" strike="noStrike" cap="none">
                <a:solidFill>
                  <a:srgbClr val="4B4196"/>
                </a:solidFill>
                <a:latin typeface="Montserrat SemiBold"/>
                <a:ea typeface="Montserrat SemiBold"/>
                <a:cs typeface="Montserrat SemiBold"/>
                <a:sym typeface="Montserrat SemiBold"/>
              </a:rPr>
              <a:t>LESSON 3</a:t>
            </a:r>
            <a:endParaRPr sz="700" b="1" i="0" u="none" strike="noStrike" cap="none">
              <a:solidFill>
                <a:srgbClr val="000000"/>
              </a:solidFill>
              <a:latin typeface="Montserrat SemiBold"/>
              <a:ea typeface="Montserrat SemiBold"/>
              <a:cs typeface="Montserrat SemiBold"/>
              <a:sym typeface="Montserrat SemiBold"/>
            </a:endParaRPr>
          </a:p>
        </p:txBody>
      </p:sp>
      <p:sp>
        <p:nvSpPr>
          <p:cNvPr id="25" name="Google Shape;25;p52"/>
          <p:cNvSpPr txBox="1"/>
          <p:nvPr/>
        </p:nvSpPr>
        <p:spPr>
          <a:xfrm>
            <a:off x="11268388" y="6365462"/>
            <a:ext cx="462997" cy="103297"/>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1C2B33"/>
              </a:buClr>
              <a:buSzPts val="300"/>
              <a:buFont typeface="Arial"/>
              <a:buNone/>
            </a:pPr>
            <a:fld id="{00000000-1234-1234-1234-123412341234}" type="slidenum">
              <a:rPr lang="en-US" sz="600" b="1" i="0" u="none" strike="noStrike" cap="none">
                <a:solidFill>
                  <a:srgbClr val="4B4196"/>
                </a:solidFill>
                <a:latin typeface="Montserrat SemiBold"/>
                <a:ea typeface="Montserrat SemiBold"/>
                <a:cs typeface="Montserrat SemiBold"/>
                <a:sym typeface="Montserrat SemiBold"/>
              </a:rPr>
              <a:t>‹#›</a:t>
            </a:fld>
            <a:endParaRPr sz="600" b="1" i="0" u="none" strike="noStrike" cap="none">
              <a:solidFill>
                <a:srgbClr val="4B4196"/>
              </a:solidFill>
              <a:latin typeface="Montserrat SemiBold"/>
              <a:ea typeface="Montserrat SemiBold"/>
              <a:cs typeface="Montserrat SemiBold"/>
              <a:sym typeface="Montserrat SemiBold"/>
            </a:endParaRPr>
          </a:p>
        </p:txBody>
      </p:sp>
      <p:pic>
        <p:nvPicPr>
          <p:cNvPr id="26" name="Google Shape;26;p52"/>
          <p:cNvPicPr preferRelativeResize="0"/>
          <p:nvPr/>
        </p:nvPicPr>
        <p:blipFill rotWithShape="1">
          <a:blip r:embed="rId2">
            <a:alphaModFix/>
          </a:blip>
          <a:srcRect/>
          <a:stretch/>
        </p:blipFill>
        <p:spPr>
          <a:xfrm>
            <a:off x="470856" y="6382294"/>
            <a:ext cx="590559" cy="65584"/>
          </a:xfrm>
          <a:prstGeom prst="rect">
            <a:avLst/>
          </a:prstGeom>
          <a:noFill/>
          <a:ln>
            <a:noFill/>
          </a:ln>
        </p:spPr>
      </p:pic>
      <p:sp>
        <p:nvSpPr>
          <p:cNvPr id="27" name="Google Shape;27;p52"/>
          <p:cNvSpPr txBox="1"/>
          <p:nvPr/>
        </p:nvSpPr>
        <p:spPr>
          <a:xfrm>
            <a:off x="1406465" y="6365462"/>
            <a:ext cx="2458478" cy="103297"/>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rgbClr val="1C2B33"/>
              </a:buClr>
              <a:buSzPts val="300"/>
              <a:buFont typeface="Arial"/>
              <a:buNone/>
            </a:pPr>
            <a:r>
              <a:rPr lang="en-US" sz="600" b="1" i="0" u="none" strike="noStrike" cap="none">
                <a:solidFill>
                  <a:srgbClr val="4B4196"/>
                </a:solidFill>
                <a:latin typeface="Montserrat SemiBold"/>
                <a:ea typeface="Montserrat SemiBold"/>
                <a:cs typeface="Montserrat SemiBold"/>
                <a:sym typeface="Montserrat SemiBold"/>
              </a:rPr>
              <a:t>MY DIGITAL WORLD: DIGITAL EMPOWERMENT</a:t>
            </a:r>
            <a:endParaRPr sz="700" b="1" i="0" u="none" strike="noStrike" cap="none">
              <a:solidFill>
                <a:srgbClr val="000000"/>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999046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
        <p:cNvGrpSpPr/>
        <p:nvPr/>
      </p:nvGrpSpPr>
      <p:grpSpPr>
        <a:xfrm>
          <a:off x="0" y="0"/>
          <a:ext cx="0" cy="0"/>
          <a:chOff x="0" y="0"/>
          <a:chExt cx="0" cy="0"/>
        </a:xfrm>
      </p:grpSpPr>
      <p:sp>
        <p:nvSpPr>
          <p:cNvPr id="29" name="Google Shape;29;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96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7504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095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366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Google Shape;54;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9965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660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7608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1"/>
        <p:cNvGrpSpPr/>
        <p:nvPr/>
      </p:nvGrpSpPr>
      <p:grpSpPr>
        <a:xfrm>
          <a:off x="0" y="0"/>
          <a:ext cx="0" cy="0"/>
          <a:chOff x="0" y="0"/>
          <a:chExt cx="0" cy="0"/>
        </a:xfrm>
      </p:grpSpPr>
      <p:sp>
        <p:nvSpPr>
          <p:cNvPr id="72" name="Google Shape;72;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38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a:spLocks noGrp="1"/>
          </p:cNvSpPr>
          <p:nvPr>
            <p:ph type="pic" idx="2"/>
          </p:nvPr>
        </p:nvSpPr>
        <p:spPr>
          <a:xfrm>
            <a:off x="5183188" y="987425"/>
            <a:ext cx="6172200" cy="4873625"/>
          </a:xfrm>
          <a:prstGeom prst="rect">
            <a:avLst/>
          </a:prstGeom>
          <a:noFill/>
          <a:ln>
            <a:noFill/>
          </a:ln>
        </p:spPr>
      </p:sp>
      <p:sp>
        <p:nvSpPr>
          <p:cNvPr id="81" name="Google Shape;81;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0008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
        <p:cNvGrpSpPr/>
        <p:nvPr/>
      </p:nvGrpSpPr>
      <p:grpSpPr>
        <a:xfrm>
          <a:off x="0" y="0"/>
          <a:ext cx="0" cy="0"/>
          <a:chOff x="0" y="0"/>
          <a:chExt cx="0" cy="0"/>
        </a:xfrm>
      </p:grpSpPr>
      <p:sp>
        <p:nvSpPr>
          <p:cNvPr id="86" name="Google Shape;86;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3326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1"/>
        <p:cNvGrpSpPr/>
        <p:nvPr/>
      </p:nvGrpSpPr>
      <p:grpSpPr>
        <a:xfrm>
          <a:off x="0" y="0"/>
          <a:ext cx="0" cy="0"/>
          <a:chOff x="0" y="0"/>
          <a:chExt cx="0" cy="0"/>
        </a:xfrm>
      </p:grpSpPr>
      <p:sp>
        <p:nvSpPr>
          <p:cNvPr id="92" name="Google Shape;92;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2573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4 Lesson 4">
  <p:cSld name="M4 Lesson 4">
    <p:spTree>
      <p:nvGrpSpPr>
        <p:cNvPr id="1" name="Shape 111"/>
        <p:cNvGrpSpPr/>
        <p:nvPr/>
      </p:nvGrpSpPr>
      <p:grpSpPr>
        <a:xfrm>
          <a:off x="0" y="0"/>
          <a:ext cx="0" cy="0"/>
          <a:chOff x="0" y="0"/>
          <a:chExt cx="0" cy="0"/>
        </a:xfrm>
      </p:grpSpPr>
      <p:sp>
        <p:nvSpPr>
          <p:cNvPr id="115" name="Google Shape;115;p123"/>
          <p:cNvSpPr txBox="1"/>
          <p:nvPr/>
        </p:nvSpPr>
        <p:spPr>
          <a:xfrm>
            <a:off x="11268388" y="6365462"/>
            <a:ext cx="462997" cy="103297"/>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1C2B33"/>
              </a:buClr>
              <a:buSzPts val="300"/>
              <a:buFont typeface="Arial"/>
              <a:buNone/>
            </a:pPr>
            <a:endParaRPr sz="600" b="1" i="0" u="none" strike="noStrike" cap="none">
              <a:solidFill>
                <a:srgbClr val="D27805"/>
              </a:solidFill>
              <a:latin typeface="Montserrat SemiBold" pitchFamily="2" charset="77"/>
              <a:ea typeface="Arial"/>
              <a:cs typeface="Arial"/>
              <a:sym typeface="Arial"/>
            </a:endParaRPr>
          </a:p>
        </p:txBody>
      </p:sp>
    </p:spTree>
    <p:extLst>
      <p:ext uri="{BB962C8B-B14F-4D97-AF65-F5344CB8AC3E}">
        <p14:creationId xmlns:p14="http://schemas.microsoft.com/office/powerpoint/2010/main" val="3725546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ttern-Arrows">
  <p:cSld name="Pattern-Arrows">
    <p:bg>
      <p:bgPr>
        <a:solidFill>
          <a:srgbClr val="9B2819"/>
        </a:solidFill>
        <a:effectLst/>
      </p:bgPr>
    </p:bg>
    <p:spTree>
      <p:nvGrpSpPr>
        <p:cNvPr id="1" name="Shape 168"/>
        <p:cNvGrpSpPr/>
        <p:nvPr/>
      </p:nvGrpSpPr>
      <p:grpSpPr>
        <a:xfrm>
          <a:off x="0" y="0"/>
          <a:ext cx="0" cy="0"/>
          <a:chOff x="0" y="0"/>
          <a:chExt cx="0" cy="0"/>
        </a:xfrm>
      </p:grpSpPr>
      <p:sp>
        <p:nvSpPr>
          <p:cNvPr id="170" name="Google Shape;170;p139"/>
          <p:cNvSpPr txBox="1"/>
          <p:nvPr/>
        </p:nvSpPr>
        <p:spPr>
          <a:xfrm>
            <a:off x="11268388" y="6365462"/>
            <a:ext cx="462997" cy="103297"/>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1C2B33"/>
              </a:buClr>
              <a:buSzPts val="300"/>
              <a:buFont typeface="Arial"/>
              <a:buNone/>
            </a:pPr>
            <a:endParaRPr sz="600" b="1" i="0" u="none" strike="noStrike" cap="none">
              <a:solidFill>
                <a:srgbClr val="FBD6B7"/>
              </a:solidFill>
              <a:latin typeface="Montserrat SemiBold" pitchFamily="2" charset="77"/>
              <a:ea typeface="Arial"/>
              <a:cs typeface="Arial"/>
              <a:sym typeface="Arial"/>
            </a:endParaRPr>
          </a:p>
        </p:txBody>
      </p:sp>
      <p:pic>
        <p:nvPicPr>
          <p:cNvPr id="16" name="Picture 15" descr="Background pattern&#10;&#10;Description automatically generated with low confidence">
            <a:extLst>
              <a:ext uri="{FF2B5EF4-FFF2-40B4-BE49-F238E27FC236}">
                <a16:creationId xmlns:a16="http://schemas.microsoft.com/office/drawing/2014/main" id="{7C43EEC2-268D-CD44-BC96-F5902A567123}"/>
              </a:ext>
            </a:extLst>
          </p:cNvPr>
          <p:cNvPicPr>
            <a:picLocks noChangeAspect="1"/>
          </p:cNvPicPr>
          <p:nvPr userDrawn="1"/>
        </p:nvPicPr>
        <p:blipFill>
          <a:blip r:embed="rId2">
            <a:alphaModFix amt="10000"/>
          </a:blip>
          <a:stretch>
            <a:fillRect/>
          </a:stretch>
        </p:blipFill>
        <p:spPr>
          <a:xfrm>
            <a:off x="105784" y="-215040"/>
            <a:ext cx="12376148" cy="6964680"/>
          </a:xfrm>
          <a:prstGeom prst="rect">
            <a:avLst/>
          </a:prstGeom>
        </p:spPr>
      </p:pic>
    </p:spTree>
    <p:extLst>
      <p:ext uri="{BB962C8B-B14F-4D97-AF65-F5344CB8AC3E}">
        <p14:creationId xmlns:p14="http://schemas.microsoft.com/office/powerpoint/2010/main" val="358688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45"/>
        <p:cNvGrpSpPr/>
        <p:nvPr/>
      </p:nvGrpSpPr>
      <p:grpSpPr>
        <a:xfrm>
          <a:off x="0" y="0"/>
          <a:ext cx="0" cy="0"/>
          <a:chOff x="0" y="0"/>
          <a:chExt cx="0" cy="0"/>
        </a:xfrm>
      </p:grpSpPr>
      <p:sp>
        <p:nvSpPr>
          <p:cNvPr id="1246" name="Google Shape;1246;g248161447c4_0_162"/>
          <p:cNvSpPr txBox="1">
            <a:spLocks noGrp="1"/>
          </p:cNvSpPr>
          <p:nvPr>
            <p:ph type="body" idx="1"/>
          </p:nvPr>
        </p:nvSpPr>
        <p:spPr>
          <a:xfrm>
            <a:off x="1539539" y="3608965"/>
            <a:ext cx="9128400" cy="369400"/>
          </a:xfrm>
          <a:prstGeom prst="rect">
            <a:avLst/>
          </a:prstGeom>
          <a:noFill/>
          <a:ln>
            <a:noFill/>
          </a:ln>
        </p:spPr>
        <p:txBody>
          <a:bodyPr spcFirstLastPara="1" wrap="square" lIns="137150" tIns="68550" rIns="137150" bIns="68550" anchor="t" anchorCtr="0">
            <a:normAutofit/>
          </a:bodyPr>
          <a:lstStyle>
            <a:lvl1pPr marL="304815" lvl="0" indent="-152408" algn="l" rtl="0">
              <a:lnSpc>
                <a:spcPct val="90000"/>
              </a:lnSpc>
              <a:spcBef>
                <a:spcPts val="1000"/>
              </a:spcBef>
              <a:spcAft>
                <a:spcPts val="0"/>
              </a:spcAft>
              <a:buClr>
                <a:srgbClr val="009FD6"/>
              </a:buClr>
              <a:buSzPts val="2700"/>
              <a:buNone/>
              <a:defRPr sz="1800" b="1" i="0">
                <a:solidFill>
                  <a:srgbClr val="009FD6"/>
                </a:solidFill>
                <a:latin typeface="Avenir"/>
                <a:ea typeface="Avenir"/>
                <a:cs typeface="Avenir"/>
                <a:sym typeface="Avenir"/>
              </a:defRPr>
            </a:lvl1pPr>
            <a:lvl2pPr marL="609630" lvl="1" indent="-266713" algn="l" rtl="0">
              <a:lnSpc>
                <a:spcPct val="90000"/>
              </a:lnSpc>
              <a:spcBef>
                <a:spcPts val="533"/>
              </a:spcBef>
              <a:spcAft>
                <a:spcPts val="0"/>
              </a:spcAft>
              <a:buClr>
                <a:schemeClr val="dk1"/>
              </a:buClr>
              <a:buSzPts val="2700"/>
              <a:buChar char="•"/>
              <a:defRPr/>
            </a:lvl2pPr>
            <a:lvl3pPr marL="914446" lvl="2" indent="-266713" algn="l" rtl="0">
              <a:lnSpc>
                <a:spcPct val="90000"/>
              </a:lnSpc>
              <a:spcBef>
                <a:spcPts val="533"/>
              </a:spcBef>
              <a:spcAft>
                <a:spcPts val="0"/>
              </a:spcAft>
              <a:buClr>
                <a:schemeClr val="dk1"/>
              </a:buClr>
              <a:buSzPts val="2700"/>
              <a:buChar char="•"/>
              <a:defRPr/>
            </a:lvl3pPr>
            <a:lvl4pPr marL="1219261" lvl="3" indent="-266713" algn="l" rtl="0">
              <a:lnSpc>
                <a:spcPct val="90000"/>
              </a:lnSpc>
              <a:spcBef>
                <a:spcPts val="533"/>
              </a:spcBef>
              <a:spcAft>
                <a:spcPts val="0"/>
              </a:spcAft>
              <a:buClr>
                <a:schemeClr val="dk1"/>
              </a:buClr>
              <a:buSzPts val="2700"/>
              <a:buChar char="•"/>
              <a:defRPr/>
            </a:lvl4pPr>
            <a:lvl5pPr marL="1524076" lvl="4" indent="-266713" algn="l" rtl="0">
              <a:lnSpc>
                <a:spcPct val="90000"/>
              </a:lnSpc>
              <a:spcBef>
                <a:spcPts val="533"/>
              </a:spcBef>
              <a:spcAft>
                <a:spcPts val="0"/>
              </a:spcAft>
              <a:buClr>
                <a:schemeClr val="dk1"/>
              </a:buClr>
              <a:buSzPts val="2700"/>
              <a:buChar char="•"/>
              <a:defRPr/>
            </a:lvl5pPr>
            <a:lvl6pPr marL="1828891" lvl="5" indent="-266713" algn="l" rtl="0">
              <a:lnSpc>
                <a:spcPct val="90000"/>
              </a:lnSpc>
              <a:spcBef>
                <a:spcPts val="533"/>
              </a:spcBef>
              <a:spcAft>
                <a:spcPts val="0"/>
              </a:spcAft>
              <a:buClr>
                <a:schemeClr val="dk1"/>
              </a:buClr>
              <a:buSzPts val="2700"/>
              <a:buChar char="•"/>
              <a:defRPr/>
            </a:lvl6pPr>
            <a:lvl7pPr marL="2133707" lvl="6" indent="-266713" algn="l" rtl="0">
              <a:lnSpc>
                <a:spcPct val="90000"/>
              </a:lnSpc>
              <a:spcBef>
                <a:spcPts val="533"/>
              </a:spcBef>
              <a:spcAft>
                <a:spcPts val="0"/>
              </a:spcAft>
              <a:buClr>
                <a:schemeClr val="dk1"/>
              </a:buClr>
              <a:buSzPts val="2700"/>
              <a:buChar char="•"/>
              <a:defRPr/>
            </a:lvl7pPr>
            <a:lvl8pPr marL="2438522" lvl="7" indent="-266713" algn="l" rtl="0">
              <a:lnSpc>
                <a:spcPct val="90000"/>
              </a:lnSpc>
              <a:spcBef>
                <a:spcPts val="533"/>
              </a:spcBef>
              <a:spcAft>
                <a:spcPts val="0"/>
              </a:spcAft>
              <a:buClr>
                <a:schemeClr val="dk1"/>
              </a:buClr>
              <a:buSzPts val="2700"/>
              <a:buChar char="•"/>
              <a:defRPr/>
            </a:lvl8pPr>
            <a:lvl9pPr marL="2743337" lvl="8" indent="-266713" algn="l" rtl="0">
              <a:lnSpc>
                <a:spcPct val="90000"/>
              </a:lnSpc>
              <a:spcBef>
                <a:spcPts val="533"/>
              </a:spcBef>
              <a:spcAft>
                <a:spcPts val="0"/>
              </a:spcAft>
              <a:buClr>
                <a:schemeClr val="dk1"/>
              </a:buClr>
              <a:buSzPts val="2700"/>
              <a:buChar char="•"/>
              <a:defRPr/>
            </a:lvl9pPr>
          </a:lstStyle>
          <a:p>
            <a:endParaRPr/>
          </a:p>
        </p:txBody>
      </p:sp>
      <p:sp>
        <p:nvSpPr>
          <p:cNvPr id="1247" name="Google Shape;1247;g248161447c4_0_162"/>
          <p:cNvSpPr txBox="1">
            <a:spLocks noGrp="1"/>
          </p:cNvSpPr>
          <p:nvPr>
            <p:ph type="body" idx="2"/>
          </p:nvPr>
        </p:nvSpPr>
        <p:spPr>
          <a:xfrm>
            <a:off x="1539539" y="2671763"/>
            <a:ext cx="1503800" cy="931476"/>
          </a:xfrm>
          <a:prstGeom prst="rect">
            <a:avLst/>
          </a:prstGeom>
          <a:solidFill>
            <a:srgbClr val="009FD6"/>
          </a:solidFill>
          <a:ln>
            <a:noFill/>
          </a:ln>
        </p:spPr>
        <p:txBody>
          <a:bodyPr spcFirstLastPara="1" wrap="square" lIns="137150" tIns="68550" rIns="137150" bIns="68550" anchor="t" anchorCtr="0">
            <a:spAutoFit/>
          </a:bodyPr>
          <a:lstStyle>
            <a:lvl1pPr marL="304815" lvl="0" indent="-152408" algn="l" rtl="0">
              <a:lnSpc>
                <a:spcPct val="90000"/>
              </a:lnSpc>
              <a:spcBef>
                <a:spcPts val="1000"/>
              </a:spcBef>
              <a:spcAft>
                <a:spcPts val="0"/>
              </a:spcAft>
              <a:buClr>
                <a:schemeClr val="lt1"/>
              </a:buClr>
              <a:buSzPts val="7200"/>
              <a:buNone/>
              <a:defRPr sz="4800" b="1" i="0">
                <a:solidFill>
                  <a:schemeClr val="lt1"/>
                </a:solidFill>
                <a:latin typeface="Avenir"/>
                <a:ea typeface="Avenir"/>
                <a:cs typeface="Avenir"/>
                <a:sym typeface="Avenir"/>
              </a:defRPr>
            </a:lvl1pPr>
            <a:lvl2pPr marL="609630" lvl="1" indent="-266713" algn="l" rtl="0">
              <a:lnSpc>
                <a:spcPct val="90000"/>
              </a:lnSpc>
              <a:spcBef>
                <a:spcPts val="533"/>
              </a:spcBef>
              <a:spcAft>
                <a:spcPts val="0"/>
              </a:spcAft>
              <a:buClr>
                <a:schemeClr val="dk1"/>
              </a:buClr>
              <a:buSzPts val="2700"/>
              <a:buChar char="•"/>
              <a:defRPr/>
            </a:lvl2pPr>
            <a:lvl3pPr marL="914446" lvl="2" indent="-266713" algn="l" rtl="0">
              <a:lnSpc>
                <a:spcPct val="90000"/>
              </a:lnSpc>
              <a:spcBef>
                <a:spcPts val="533"/>
              </a:spcBef>
              <a:spcAft>
                <a:spcPts val="0"/>
              </a:spcAft>
              <a:buClr>
                <a:schemeClr val="dk1"/>
              </a:buClr>
              <a:buSzPts val="2700"/>
              <a:buChar char="•"/>
              <a:defRPr/>
            </a:lvl3pPr>
            <a:lvl4pPr marL="1219261" lvl="3" indent="-266713" algn="l" rtl="0">
              <a:lnSpc>
                <a:spcPct val="90000"/>
              </a:lnSpc>
              <a:spcBef>
                <a:spcPts val="533"/>
              </a:spcBef>
              <a:spcAft>
                <a:spcPts val="0"/>
              </a:spcAft>
              <a:buClr>
                <a:schemeClr val="dk1"/>
              </a:buClr>
              <a:buSzPts val="2700"/>
              <a:buChar char="•"/>
              <a:defRPr/>
            </a:lvl4pPr>
            <a:lvl5pPr marL="1524076" lvl="4" indent="-266713" algn="l" rtl="0">
              <a:lnSpc>
                <a:spcPct val="90000"/>
              </a:lnSpc>
              <a:spcBef>
                <a:spcPts val="533"/>
              </a:spcBef>
              <a:spcAft>
                <a:spcPts val="0"/>
              </a:spcAft>
              <a:buClr>
                <a:schemeClr val="dk1"/>
              </a:buClr>
              <a:buSzPts val="2700"/>
              <a:buChar char="•"/>
              <a:defRPr/>
            </a:lvl5pPr>
            <a:lvl6pPr marL="1828891" lvl="5" indent="-266713" algn="l" rtl="0">
              <a:lnSpc>
                <a:spcPct val="90000"/>
              </a:lnSpc>
              <a:spcBef>
                <a:spcPts val="533"/>
              </a:spcBef>
              <a:spcAft>
                <a:spcPts val="0"/>
              </a:spcAft>
              <a:buClr>
                <a:schemeClr val="dk1"/>
              </a:buClr>
              <a:buSzPts val="2700"/>
              <a:buChar char="•"/>
              <a:defRPr/>
            </a:lvl6pPr>
            <a:lvl7pPr marL="2133707" lvl="6" indent="-266713" algn="l" rtl="0">
              <a:lnSpc>
                <a:spcPct val="90000"/>
              </a:lnSpc>
              <a:spcBef>
                <a:spcPts val="533"/>
              </a:spcBef>
              <a:spcAft>
                <a:spcPts val="0"/>
              </a:spcAft>
              <a:buClr>
                <a:schemeClr val="dk1"/>
              </a:buClr>
              <a:buSzPts val="2700"/>
              <a:buChar char="•"/>
              <a:defRPr/>
            </a:lvl7pPr>
            <a:lvl8pPr marL="2438522" lvl="7" indent="-266713" algn="l" rtl="0">
              <a:lnSpc>
                <a:spcPct val="90000"/>
              </a:lnSpc>
              <a:spcBef>
                <a:spcPts val="533"/>
              </a:spcBef>
              <a:spcAft>
                <a:spcPts val="0"/>
              </a:spcAft>
              <a:buClr>
                <a:schemeClr val="dk1"/>
              </a:buClr>
              <a:buSzPts val="2700"/>
              <a:buChar char="•"/>
              <a:defRPr/>
            </a:lvl8pPr>
            <a:lvl9pPr marL="2743337" lvl="8" indent="-266713" algn="l" rtl="0">
              <a:lnSpc>
                <a:spcPct val="90000"/>
              </a:lnSpc>
              <a:spcBef>
                <a:spcPts val="533"/>
              </a:spcBef>
              <a:spcAft>
                <a:spcPts val="0"/>
              </a:spcAft>
              <a:buClr>
                <a:schemeClr val="dk1"/>
              </a:buClr>
              <a:buSzPts val="2700"/>
              <a:buChar char="•"/>
              <a:defRPr/>
            </a:lvl9pPr>
          </a:lstStyle>
          <a:p>
            <a:endParaRPr/>
          </a:p>
        </p:txBody>
      </p:sp>
      <p:pic>
        <p:nvPicPr>
          <p:cNvPr id="1248" name="Google Shape;1248;g248161447c4_0_162"/>
          <p:cNvPicPr preferRelativeResize="0"/>
          <p:nvPr/>
        </p:nvPicPr>
        <p:blipFill rotWithShape="1">
          <a:blip r:embed="rId2">
            <a:alphaModFix amt="17000"/>
          </a:blip>
          <a:srcRect/>
          <a:stretch/>
        </p:blipFill>
        <p:spPr>
          <a:xfrm>
            <a:off x="5056276" y="655244"/>
            <a:ext cx="8323569" cy="5547513"/>
          </a:xfrm>
          <a:prstGeom prst="rect">
            <a:avLst/>
          </a:prstGeom>
          <a:noFill/>
          <a:ln>
            <a:noFill/>
          </a:ln>
        </p:spPr>
      </p:pic>
      <p:sp>
        <p:nvSpPr>
          <p:cNvPr id="1249" name="Google Shape;1249;g248161447c4_0_162"/>
          <p:cNvSpPr txBox="1">
            <a:spLocks noGrp="1"/>
          </p:cNvSpPr>
          <p:nvPr>
            <p:ph type="body" idx="3"/>
          </p:nvPr>
        </p:nvSpPr>
        <p:spPr>
          <a:xfrm>
            <a:off x="1533938" y="3990654"/>
            <a:ext cx="9128400" cy="369400"/>
          </a:xfrm>
          <a:prstGeom prst="rect">
            <a:avLst/>
          </a:prstGeom>
          <a:noFill/>
          <a:ln>
            <a:noFill/>
          </a:ln>
        </p:spPr>
        <p:txBody>
          <a:bodyPr spcFirstLastPara="1" wrap="square" lIns="137150" tIns="68550" rIns="137150" bIns="68550" anchor="t" anchorCtr="0">
            <a:normAutofit/>
          </a:bodyPr>
          <a:lstStyle>
            <a:lvl1pPr marL="304815" lvl="0" indent="-152408" algn="l" rtl="0">
              <a:lnSpc>
                <a:spcPct val="90000"/>
              </a:lnSpc>
              <a:spcBef>
                <a:spcPts val="1000"/>
              </a:spcBef>
              <a:spcAft>
                <a:spcPts val="0"/>
              </a:spcAft>
              <a:buClr>
                <a:srgbClr val="009FD6"/>
              </a:buClr>
              <a:buSzPts val="2700"/>
              <a:buNone/>
              <a:defRPr sz="1800" b="0" i="0">
                <a:solidFill>
                  <a:srgbClr val="009FD6"/>
                </a:solidFill>
                <a:latin typeface="Avenir"/>
                <a:ea typeface="Avenir"/>
                <a:cs typeface="Avenir"/>
                <a:sym typeface="Avenir"/>
              </a:defRPr>
            </a:lvl1pPr>
            <a:lvl2pPr marL="609630" lvl="1" indent="-266713" algn="l" rtl="0">
              <a:lnSpc>
                <a:spcPct val="90000"/>
              </a:lnSpc>
              <a:spcBef>
                <a:spcPts val="533"/>
              </a:spcBef>
              <a:spcAft>
                <a:spcPts val="0"/>
              </a:spcAft>
              <a:buClr>
                <a:schemeClr val="dk1"/>
              </a:buClr>
              <a:buSzPts val="2700"/>
              <a:buChar char="•"/>
              <a:defRPr/>
            </a:lvl2pPr>
            <a:lvl3pPr marL="914446" lvl="2" indent="-266713" algn="l" rtl="0">
              <a:lnSpc>
                <a:spcPct val="90000"/>
              </a:lnSpc>
              <a:spcBef>
                <a:spcPts val="533"/>
              </a:spcBef>
              <a:spcAft>
                <a:spcPts val="0"/>
              </a:spcAft>
              <a:buClr>
                <a:schemeClr val="dk1"/>
              </a:buClr>
              <a:buSzPts val="2700"/>
              <a:buChar char="•"/>
              <a:defRPr/>
            </a:lvl3pPr>
            <a:lvl4pPr marL="1219261" lvl="3" indent="-266713" algn="l" rtl="0">
              <a:lnSpc>
                <a:spcPct val="90000"/>
              </a:lnSpc>
              <a:spcBef>
                <a:spcPts val="533"/>
              </a:spcBef>
              <a:spcAft>
                <a:spcPts val="0"/>
              </a:spcAft>
              <a:buClr>
                <a:schemeClr val="dk1"/>
              </a:buClr>
              <a:buSzPts val="2700"/>
              <a:buChar char="•"/>
              <a:defRPr/>
            </a:lvl4pPr>
            <a:lvl5pPr marL="1524076" lvl="4" indent="-266713" algn="l" rtl="0">
              <a:lnSpc>
                <a:spcPct val="90000"/>
              </a:lnSpc>
              <a:spcBef>
                <a:spcPts val="533"/>
              </a:spcBef>
              <a:spcAft>
                <a:spcPts val="0"/>
              </a:spcAft>
              <a:buClr>
                <a:schemeClr val="dk1"/>
              </a:buClr>
              <a:buSzPts val="2700"/>
              <a:buChar char="•"/>
              <a:defRPr/>
            </a:lvl5pPr>
            <a:lvl6pPr marL="1828891" lvl="5" indent="-266713" algn="l" rtl="0">
              <a:lnSpc>
                <a:spcPct val="90000"/>
              </a:lnSpc>
              <a:spcBef>
                <a:spcPts val="533"/>
              </a:spcBef>
              <a:spcAft>
                <a:spcPts val="0"/>
              </a:spcAft>
              <a:buClr>
                <a:schemeClr val="dk1"/>
              </a:buClr>
              <a:buSzPts val="2700"/>
              <a:buChar char="•"/>
              <a:defRPr/>
            </a:lvl6pPr>
            <a:lvl7pPr marL="2133707" lvl="6" indent="-266713" algn="l" rtl="0">
              <a:lnSpc>
                <a:spcPct val="90000"/>
              </a:lnSpc>
              <a:spcBef>
                <a:spcPts val="533"/>
              </a:spcBef>
              <a:spcAft>
                <a:spcPts val="0"/>
              </a:spcAft>
              <a:buClr>
                <a:schemeClr val="dk1"/>
              </a:buClr>
              <a:buSzPts val="2700"/>
              <a:buChar char="•"/>
              <a:defRPr/>
            </a:lvl7pPr>
            <a:lvl8pPr marL="2438522" lvl="7" indent="-266713" algn="l" rtl="0">
              <a:lnSpc>
                <a:spcPct val="90000"/>
              </a:lnSpc>
              <a:spcBef>
                <a:spcPts val="533"/>
              </a:spcBef>
              <a:spcAft>
                <a:spcPts val="0"/>
              </a:spcAft>
              <a:buClr>
                <a:schemeClr val="dk1"/>
              </a:buClr>
              <a:buSzPts val="2700"/>
              <a:buChar char="•"/>
              <a:defRPr/>
            </a:lvl8pPr>
            <a:lvl9pPr marL="2743337" lvl="8" indent="-266713" algn="l" rtl="0">
              <a:lnSpc>
                <a:spcPct val="90000"/>
              </a:lnSpc>
              <a:spcBef>
                <a:spcPts val="533"/>
              </a:spcBef>
              <a:spcAft>
                <a:spcPts val="0"/>
              </a:spcAft>
              <a:buClr>
                <a:schemeClr val="dk1"/>
              </a:buClr>
              <a:buSzPts val="2700"/>
              <a:buChar char="•"/>
              <a:defRPr/>
            </a:lvl9pPr>
          </a:lstStyle>
          <a:p>
            <a:endParaRPr/>
          </a:p>
        </p:txBody>
      </p:sp>
      <p:pic>
        <p:nvPicPr>
          <p:cNvPr id="1250" name="Google Shape;1250;g248161447c4_0_162"/>
          <p:cNvPicPr preferRelativeResize="0"/>
          <p:nvPr/>
        </p:nvPicPr>
        <p:blipFill rotWithShape="1">
          <a:blip r:embed="rId3">
            <a:alphaModFix/>
          </a:blip>
          <a:srcRect/>
          <a:stretch/>
        </p:blipFill>
        <p:spPr>
          <a:xfrm>
            <a:off x="10813720" y="6348942"/>
            <a:ext cx="1080162" cy="365125"/>
          </a:xfrm>
          <a:prstGeom prst="rect">
            <a:avLst/>
          </a:prstGeom>
          <a:noFill/>
          <a:ln>
            <a:noFill/>
          </a:ln>
        </p:spPr>
      </p:pic>
      <p:pic>
        <p:nvPicPr>
          <p:cNvPr id="1251" name="Google Shape;1251;g248161447c4_0_162"/>
          <p:cNvPicPr preferRelativeResize="0"/>
          <p:nvPr/>
        </p:nvPicPr>
        <p:blipFill rotWithShape="1">
          <a:blip r:embed="rId4">
            <a:alphaModFix/>
          </a:blip>
          <a:srcRect/>
          <a:stretch/>
        </p:blipFill>
        <p:spPr>
          <a:xfrm>
            <a:off x="838200" y="6389786"/>
            <a:ext cx="1755784" cy="304454"/>
          </a:xfrm>
          <a:prstGeom prst="rect">
            <a:avLst/>
          </a:prstGeom>
          <a:noFill/>
          <a:ln>
            <a:noFill/>
          </a:ln>
        </p:spPr>
      </p:pic>
      <p:pic>
        <p:nvPicPr>
          <p:cNvPr id="1252" name="Google Shape;1252;g248161447c4_0_162"/>
          <p:cNvPicPr preferRelativeResize="0"/>
          <p:nvPr/>
        </p:nvPicPr>
        <p:blipFill rotWithShape="1">
          <a:blip r:embed="rId5">
            <a:alphaModFix/>
          </a:blip>
          <a:srcRect/>
          <a:stretch/>
        </p:blipFill>
        <p:spPr>
          <a:xfrm>
            <a:off x="271912" y="6411569"/>
            <a:ext cx="471101" cy="233263"/>
          </a:xfrm>
          <a:prstGeom prst="rect">
            <a:avLst/>
          </a:prstGeom>
          <a:noFill/>
          <a:ln>
            <a:noFill/>
          </a:ln>
        </p:spPr>
      </p:pic>
    </p:spTree>
    <p:extLst>
      <p:ext uri="{BB962C8B-B14F-4D97-AF65-F5344CB8AC3E}">
        <p14:creationId xmlns:p14="http://schemas.microsoft.com/office/powerpoint/2010/main" val="3013230077"/>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Blue Border">
  <p:cSld name="Blank Blue Border">
    <p:bg>
      <p:bgPr>
        <a:solidFill>
          <a:srgbClr val="4267B2"/>
        </a:solidFill>
        <a:effectLst/>
      </p:bgPr>
    </p:bg>
    <p:spTree>
      <p:nvGrpSpPr>
        <p:cNvPr id="1" name="Shape 11"/>
        <p:cNvGrpSpPr/>
        <p:nvPr/>
      </p:nvGrpSpPr>
      <p:grpSpPr>
        <a:xfrm>
          <a:off x="0" y="0"/>
          <a:ext cx="0" cy="0"/>
          <a:chOff x="0" y="0"/>
          <a:chExt cx="0" cy="0"/>
        </a:xfrm>
      </p:grpSpPr>
      <p:sp>
        <p:nvSpPr>
          <p:cNvPr id="12" name="Google Shape;12;p80"/>
          <p:cNvSpPr/>
          <p:nvPr/>
        </p:nvSpPr>
        <p:spPr>
          <a:xfrm>
            <a:off x="300037" y="333375"/>
            <a:ext cx="11591928" cy="619125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95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p:txBody>
      </p:sp>
      <p:sp>
        <p:nvSpPr>
          <p:cNvPr id="13" name="Google Shape;13;p80"/>
          <p:cNvSpPr txBox="1">
            <a:spLocks noGrp="1"/>
          </p:cNvSpPr>
          <p:nvPr>
            <p:ph type="sldNum" idx="12"/>
          </p:nvPr>
        </p:nvSpPr>
        <p:spPr>
          <a:xfrm>
            <a:off x="8597900" y="6197093"/>
            <a:ext cx="139701" cy="159259"/>
          </a:xfrm>
          <a:prstGeom prst="rect">
            <a:avLst/>
          </a:prstGeom>
          <a:noFill/>
          <a:ln>
            <a:noFill/>
          </a:ln>
        </p:spPr>
        <p:txBody>
          <a:bodyPr spcFirstLastPara="1" wrap="square" lIns="0" tIns="0" rIns="0" bIns="0" anchor="b" anchorCtr="0">
            <a:sp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4055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
        <p:cNvGrpSpPr/>
        <p:nvPr/>
      </p:nvGrpSpPr>
      <p:grpSpPr>
        <a:xfrm>
          <a:off x="0" y="0"/>
          <a:ext cx="0" cy="0"/>
          <a:chOff x="0" y="0"/>
          <a:chExt cx="0" cy="0"/>
        </a:xfrm>
      </p:grpSpPr>
      <p:sp>
        <p:nvSpPr>
          <p:cNvPr id="7" name="Google Shape;7;p116"/>
          <p:cNvSpPr txBox="1">
            <a:spLocks noGrp="1"/>
          </p:cNvSpPr>
          <p:nvPr>
            <p:ph type="subTitle" idx="1"/>
          </p:nvPr>
        </p:nvSpPr>
        <p:spPr>
          <a:xfrm>
            <a:off x="469401" y="6020867"/>
            <a:ext cx="1874600" cy="206593"/>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rgbClr val="1C2B33"/>
              </a:buClr>
              <a:buSzPts val="450"/>
              <a:buFont typeface="Montserrat Medium"/>
              <a:buNone/>
              <a:defRPr sz="900" b="0" i="0" u="none" strike="noStrike" cap="none">
                <a:solidFill>
                  <a:srgbClr val="67788A"/>
                </a:solidFill>
                <a:latin typeface="Montserrat Medium"/>
                <a:ea typeface="Montserrat Medium"/>
                <a:cs typeface="Montserrat Medium"/>
                <a:sym typeface="Montserrat Medium"/>
              </a:defRPr>
            </a:lvl1pPr>
            <a:lvl2pPr marR="0" lvl="1" algn="l" rtl="0">
              <a:lnSpc>
                <a:spcPct val="125000"/>
              </a:lnSpc>
              <a:spcBef>
                <a:spcPts val="0"/>
              </a:spcBef>
              <a:spcAft>
                <a:spcPts val="0"/>
              </a:spcAft>
              <a:buClr>
                <a:schemeClr val="dk1"/>
              </a:buClr>
              <a:buSzPts val="2039"/>
              <a:buFont typeface="Arial"/>
              <a:buNone/>
              <a:defRPr sz="1200" b="0" i="0" u="none" strike="noStrike" cap="none">
                <a:solidFill>
                  <a:schemeClr val="dk1"/>
                </a:solidFill>
                <a:latin typeface="Montserrat"/>
                <a:ea typeface="Montserrat"/>
                <a:cs typeface="Montserrat"/>
                <a:sym typeface="Montserrat"/>
              </a:defRPr>
            </a:lvl2pPr>
            <a:lvl3pPr marR="0" lvl="2" algn="l" rtl="0">
              <a:lnSpc>
                <a:spcPct val="125000"/>
              </a:lnSpc>
              <a:spcBef>
                <a:spcPts val="0"/>
              </a:spcBef>
              <a:spcAft>
                <a:spcPts val="0"/>
              </a:spcAft>
              <a:buClr>
                <a:schemeClr val="dk1"/>
              </a:buClr>
              <a:buSzPts val="2039"/>
              <a:buFont typeface="Arial"/>
              <a:buNone/>
              <a:defRPr sz="1200" b="0" i="0" u="none" strike="noStrike" cap="none">
                <a:solidFill>
                  <a:schemeClr val="dk1"/>
                </a:solidFill>
                <a:latin typeface="Montserrat"/>
                <a:ea typeface="Montserrat"/>
                <a:cs typeface="Montserrat"/>
                <a:sym typeface="Montserrat"/>
              </a:defRPr>
            </a:lvl3pPr>
            <a:lvl4pPr marR="0" lvl="3" algn="l" rtl="0">
              <a:lnSpc>
                <a:spcPct val="125000"/>
              </a:lnSpc>
              <a:spcBef>
                <a:spcPts val="0"/>
              </a:spcBef>
              <a:spcAft>
                <a:spcPts val="0"/>
              </a:spcAft>
              <a:buClr>
                <a:schemeClr val="dk1"/>
              </a:buClr>
              <a:buSzPts val="2039"/>
              <a:buFont typeface="Arial"/>
              <a:buNone/>
              <a:defRPr sz="1200" b="0" i="0" u="none" strike="noStrike" cap="none">
                <a:solidFill>
                  <a:schemeClr val="dk1"/>
                </a:solidFill>
                <a:latin typeface="Montserrat"/>
                <a:ea typeface="Montserrat"/>
                <a:cs typeface="Montserrat"/>
                <a:sym typeface="Montserrat"/>
              </a:defRPr>
            </a:lvl4pPr>
            <a:lvl5pPr marR="0" lvl="4" algn="l" rtl="0">
              <a:lnSpc>
                <a:spcPct val="125000"/>
              </a:lnSpc>
              <a:spcBef>
                <a:spcPts val="0"/>
              </a:spcBef>
              <a:spcAft>
                <a:spcPts val="0"/>
              </a:spcAft>
              <a:buClr>
                <a:schemeClr val="dk1"/>
              </a:buClr>
              <a:buSzPts val="2039"/>
              <a:buFont typeface="Arial"/>
              <a:buNone/>
              <a:defRPr sz="1200" b="0" i="0" u="none" strike="noStrike" cap="none">
                <a:solidFill>
                  <a:schemeClr val="dk1"/>
                </a:solidFill>
                <a:latin typeface="Montserrat"/>
                <a:ea typeface="Montserrat"/>
                <a:cs typeface="Montserrat"/>
                <a:sym typeface="Montserrat"/>
              </a:defRPr>
            </a:lvl5pPr>
            <a:lvl6pPr marR="0" lvl="5" algn="l" rtl="0">
              <a:lnSpc>
                <a:spcPct val="125000"/>
              </a:lnSpc>
              <a:spcBef>
                <a:spcPts val="0"/>
              </a:spcBef>
              <a:spcAft>
                <a:spcPts val="0"/>
              </a:spcAft>
              <a:buClr>
                <a:srgbClr val="1C2B33"/>
              </a:buClr>
              <a:buSzPts val="2399"/>
              <a:buFont typeface="Arial"/>
              <a:buNone/>
              <a:defRPr sz="1200" b="0" i="0" u="none" strike="noStrike" cap="none">
                <a:solidFill>
                  <a:schemeClr val="dk1"/>
                </a:solidFill>
                <a:latin typeface="Arial"/>
                <a:ea typeface="Arial"/>
                <a:cs typeface="Arial"/>
                <a:sym typeface="Arial"/>
              </a:defRPr>
            </a:lvl6pPr>
            <a:lvl7pPr marR="0" lvl="6" algn="l" rtl="0">
              <a:lnSpc>
                <a:spcPct val="125000"/>
              </a:lnSpc>
              <a:spcBef>
                <a:spcPts val="0"/>
              </a:spcBef>
              <a:spcAft>
                <a:spcPts val="0"/>
              </a:spcAft>
              <a:buClr>
                <a:srgbClr val="1C2B33"/>
              </a:buClr>
              <a:buSzPts val="2399"/>
              <a:buFont typeface="Arial"/>
              <a:buNone/>
              <a:defRPr sz="1200" b="0" i="0" u="none" strike="noStrike" cap="none">
                <a:solidFill>
                  <a:schemeClr val="dk1"/>
                </a:solidFill>
                <a:latin typeface="Arial"/>
                <a:ea typeface="Arial"/>
                <a:cs typeface="Arial"/>
                <a:sym typeface="Arial"/>
              </a:defRPr>
            </a:lvl7pPr>
            <a:lvl8pPr marR="0" lvl="7" algn="l" rtl="0">
              <a:lnSpc>
                <a:spcPct val="125000"/>
              </a:lnSpc>
              <a:spcBef>
                <a:spcPts val="0"/>
              </a:spcBef>
              <a:spcAft>
                <a:spcPts val="0"/>
              </a:spcAft>
              <a:buClr>
                <a:srgbClr val="1C2B33"/>
              </a:buClr>
              <a:buSzPts val="2399"/>
              <a:buFont typeface="Arial"/>
              <a:buNone/>
              <a:defRPr sz="1200" b="0" i="0" u="none" strike="noStrike" cap="none">
                <a:solidFill>
                  <a:schemeClr val="dk1"/>
                </a:solidFill>
                <a:latin typeface="Arial"/>
                <a:ea typeface="Arial"/>
                <a:cs typeface="Arial"/>
                <a:sym typeface="Arial"/>
              </a:defRPr>
            </a:lvl8pPr>
            <a:lvl9pPr marR="0" lvl="8" algn="l" rtl="0">
              <a:lnSpc>
                <a:spcPct val="125000"/>
              </a:lnSpc>
              <a:spcBef>
                <a:spcPts val="0"/>
              </a:spcBef>
              <a:spcAft>
                <a:spcPts val="0"/>
              </a:spcAft>
              <a:buClr>
                <a:srgbClr val="1C2B33"/>
              </a:buClr>
              <a:buSzPts val="2399"/>
              <a:buFont typeface="Arial"/>
              <a:buNone/>
              <a:defRPr sz="1200" b="0" i="0" u="none" strike="noStrike" cap="none">
                <a:solidFill>
                  <a:schemeClr val="dk1"/>
                </a:solidFill>
                <a:latin typeface="Arial"/>
                <a:ea typeface="Arial"/>
                <a:cs typeface="Arial"/>
                <a:sym typeface="Arial"/>
              </a:defRPr>
            </a:lvl9pPr>
          </a:lstStyle>
          <a:p>
            <a:endParaRPr/>
          </a:p>
        </p:txBody>
      </p:sp>
      <p:sp>
        <p:nvSpPr>
          <p:cNvPr id="8" name="Google Shape;8;p116"/>
          <p:cNvSpPr txBox="1">
            <a:spLocks noGrp="1"/>
          </p:cNvSpPr>
          <p:nvPr>
            <p:ph type="ctrTitle"/>
          </p:nvPr>
        </p:nvSpPr>
        <p:spPr>
          <a:xfrm>
            <a:off x="466283" y="2432897"/>
            <a:ext cx="2749210" cy="996105"/>
          </a:xfrm>
          <a:prstGeom prst="rect">
            <a:avLst/>
          </a:prstGeom>
          <a:noFill/>
          <a:ln>
            <a:noFill/>
          </a:ln>
        </p:spPr>
        <p:txBody>
          <a:bodyPr spcFirstLastPara="1" wrap="square" lIns="0" tIns="0" rIns="0" bIns="0" anchor="t" anchorCtr="0">
            <a:noAutofit/>
          </a:bodyPr>
          <a:lstStyle>
            <a:lvl1pPr marR="0" lvl="0" algn="l" rtl="0">
              <a:lnSpc>
                <a:spcPct val="108000"/>
              </a:lnSpc>
              <a:spcBef>
                <a:spcPts val="0"/>
              </a:spcBef>
              <a:spcAft>
                <a:spcPts val="0"/>
              </a:spcAft>
              <a:buClr>
                <a:schemeClr val="lt2"/>
              </a:buClr>
              <a:buSzPts val="5600"/>
              <a:buFont typeface="Arial"/>
              <a:buNone/>
              <a:defRPr sz="3597" b="1" i="0" u="none" strike="noStrike" cap="none">
                <a:solidFill>
                  <a:srgbClr val="67788A"/>
                </a:solidFill>
                <a:latin typeface="Montserrat"/>
                <a:ea typeface="Montserrat"/>
                <a:cs typeface="Montserrat"/>
                <a:sym typeface="Montserrat"/>
              </a:defRPr>
            </a:lvl1pPr>
            <a:lvl2pPr marR="0" lvl="1"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2pPr>
            <a:lvl3pPr marR="0" lvl="2"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3pPr>
            <a:lvl4pPr marR="0" lvl="3"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4pPr>
            <a:lvl5pPr marR="0" lvl="4"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5pPr>
            <a:lvl6pPr marR="0" lvl="5"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6pPr>
            <a:lvl7pPr marR="0" lvl="6"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7pPr>
            <a:lvl8pPr marR="0" lvl="7"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8pPr>
            <a:lvl9pPr marR="0" lvl="8" algn="l" rtl="0">
              <a:lnSpc>
                <a:spcPct val="100000"/>
              </a:lnSpc>
              <a:spcBef>
                <a:spcPts val="0"/>
              </a:spcBef>
              <a:spcAft>
                <a:spcPts val="0"/>
              </a:spcAft>
              <a:buClr>
                <a:srgbClr val="1C2B33"/>
              </a:buClr>
              <a:buSzPts val="5600"/>
              <a:buFont typeface="Arial"/>
              <a:buNone/>
              <a:defRPr sz="1200" b="0" i="0" u="none" strike="noStrike" cap="none">
                <a:solidFill>
                  <a:srgbClr val="1C2B33"/>
                </a:solidFill>
                <a:latin typeface="Arial"/>
                <a:ea typeface="Arial"/>
                <a:cs typeface="Arial"/>
                <a:sym typeface="Arial"/>
              </a:defRPr>
            </a:lvl9pPr>
          </a:lstStyle>
          <a:p>
            <a:endParaRPr/>
          </a:p>
        </p:txBody>
      </p:sp>
      <p:sp>
        <p:nvSpPr>
          <p:cNvPr id="9" name="Google Shape;9;p116"/>
          <p:cNvSpPr txBox="1">
            <a:spLocks noGrp="1"/>
          </p:cNvSpPr>
          <p:nvPr>
            <p:ph type="subTitle" idx="2"/>
          </p:nvPr>
        </p:nvSpPr>
        <p:spPr>
          <a:xfrm>
            <a:off x="470856" y="2095897"/>
            <a:ext cx="2744637" cy="21698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rgbClr val="1C2B33"/>
              </a:buClr>
              <a:buSzPts val="600"/>
              <a:buFont typeface="Montserrat"/>
              <a:buNone/>
              <a:defRPr sz="1200" b="1" i="0" u="none" strike="noStrike" cap="none">
                <a:solidFill>
                  <a:srgbClr val="67788A"/>
                </a:solidFill>
                <a:latin typeface="Montserrat"/>
                <a:ea typeface="Montserrat"/>
                <a:cs typeface="Montserrat"/>
                <a:sym typeface="Montserrat"/>
              </a:defRPr>
            </a:lvl1pPr>
            <a:lvl2pPr marR="0" lvl="1" algn="l" rtl="0">
              <a:lnSpc>
                <a:spcPct val="125000"/>
              </a:lnSpc>
              <a:spcBef>
                <a:spcPts val="0"/>
              </a:spcBef>
              <a:spcAft>
                <a:spcPts val="0"/>
              </a:spcAft>
              <a:buClr>
                <a:schemeClr val="lt1"/>
              </a:buClr>
              <a:buSzPts val="2039"/>
              <a:buFont typeface="Arial"/>
              <a:buNone/>
              <a:defRPr sz="1200" b="0" i="0" u="none" strike="noStrike" cap="none">
                <a:solidFill>
                  <a:schemeClr val="lt1"/>
                </a:solidFill>
                <a:latin typeface="Montserrat"/>
                <a:ea typeface="Montserrat"/>
                <a:cs typeface="Montserrat"/>
                <a:sym typeface="Montserrat"/>
              </a:defRPr>
            </a:lvl2pPr>
            <a:lvl3pPr marR="0" lvl="2" algn="l" rtl="0">
              <a:lnSpc>
                <a:spcPct val="125000"/>
              </a:lnSpc>
              <a:spcBef>
                <a:spcPts val="0"/>
              </a:spcBef>
              <a:spcAft>
                <a:spcPts val="0"/>
              </a:spcAft>
              <a:buClr>
                <a:schemeClr val="lt1"/>
              </a:buClr>
              <a:buSzPts val="2039"/>
              <a:buFont typeface="Arial"/>
              <a:buNone/>
              <a:defRPr sz="1200" b="0" i="0" u="none" strike="noStrike" cap="none">
                <a:solidFill>
                  <a:schemeClr val="lt1"/>
                </a:solidFill>
                <a:latin typeface="Montserrat"/>
                <a:ea typeface="Montserrat"/>
                <a:cs typeface="Montserrat"/>
                <a:sym typeface="Montserrat"/>
              </a:defRPr>
            </a:lvl3pPr>
            <a:lvl4pPr marR="0" lvl="3" algn="l" rtl="0">
              <a:lnSpc>
                <a:spcPct val="125000"/>
              </a:lnSpc>
              <a:spcBef>
                <a:spcPts val="0"/>
              </a:spcBef>
              <a:spcAft>
                <a:spcPts val="0"/>
              </a:spcAft>
              <a:buClr>
                <a:schemeClr val="lt1"/>
              </a:buClr>
              <a:buSzPts val="2039"/>
              <a:buFont typeface="Arial"/>
              <a:buNone/>
              <a:defRPr sz="1200" b="0" i="0" u="none" strike="noStrike" cap="none">
                <a:solidFill>
                  <a:schemeClr val="lt1"/>
                </a:solidFill>
                <a:latin typeface="Montserrat"/>
                <a:ea typeface="Montserrat"/>
                <a:cs typeface="Montserrat"/>
                <a:sym typeface="Montserrat"/>
              </a:defRPr>
            </a:lvl4pPr>
            <a:lvl5pPr marR="0" lvl="4" algn="l" rtl="0">
              <a:lnSpc>
                <a:spcPct val="125000"/>
              </a:lnSpc>
              <a:spcBef>
                <a:spcPts val="0"/>
              </a:spcBef>
              <a:spcAft>
                <a:spcPts val="0"/>
              </a:spcAft>
              <a:buClr>
                <a:schemeClr val="lt1"/>
              </a:buClr>
              <a:buSzPts val="2039"/>
              <a:buFont typeface="Arial"/>
              <a:buNone/>
              <a:defRPr sz="1200" b="0" i="0" u="none" strike="noStrike" cap="none">
                <a:solidFill>
                  <a:schemeClr val="lt1"/>
                </a:solidFill>
                <a:latin typeface="Montserrat"/>
                <a:ea typeface="Montserrat"/>
                <a:cs typeface="Montserrat"/>
                <a:sym typeface="Montserrat"/>
              </a:defRPr>
            </a:lvl5pPr>
            <a:lvl6pPr marR="0" lvl="5" algn="l" rtl="0">
              <a:lnSpc>
                <a:spcPct val="125000"/>
              </a:lnSpc>
              <a:spcBef>
                <a:spcPts val="0"/>
              </a:spcBef>
              <a:spcAft>
                <a:spcPts val="0"/>
              </a:spcAft>
              <a:buClr>
                <a:srgbClr val="1C2B33"/>
              </a:buClr>
              <a:buSzPts val="2399"/>
              <a:buFont typeface="Arial"/>
              <a:buNone/>
              <a:defRPr sz="1200" b="0" i="0" u="none" strike="noStrike" cap="none">
                <a:solidFill>
                  <a:schemeClr val="lt1"/>
                </a:solidFill>
                <a:latin typeface="Arial"/>
                <a:ea typeface="Arial"/>
                <a:cs typeface="Arial"/>
                <a:sym typeface="Arial"/>
              </a:defRPr>
            </a:lvl6pPr>
            <a:lvl7pPr marR="0" lvl="6" algn="l" rtl="0">
              <a:lnSpc>
                <a:spcPct val="125000"/>
              </a:lnSpc>
              <a:spcBef>
                <a:spcPts val="0"/>
              </a:spcBef>
              <a:spcAft>
                <a:spcPts val="0"/>
              </a:spcAft>
              <a:buClr>
                <a:srgbClr val="1C2B33"/>
              </a:buClr>
              <a:buSzPts val="2399"/>
              <a:buFont typeface="Arial"/>
              <a:buNone/>
              <a:defRPr sz="1200" b="0" i="0" u="none" strike="noStrike" cap="none">
                <a:solidFill>
                  <a:schemeClr val="lt1"/>
                </a:solidFill>
                <a:latin typeface="Arial"/>
                <a:ea typeface="Arial"/>
                <a:cs typeface="Arial"/>
                <a:sym typeface="Arial"/>
              </a:defRPr>
            </a:lvl7pPr>
            <a:lvl8pPr marR="0" lvl="7" algn="l" rtl="0">
              <a:lnSpc>
                <a:spcPct val="125000"/>
              </a:lnSpc>
              <a:spcBef>
                <a:spcPts val="0"/>
              </a:spcBef>
              <a:spcAft>
                <a:spcPts val="0"/>
              </a:spcAft>
              <a:buClr>
                <a:srgbClr val="1C2B33"/>
              </a:buClr>
              <a:buSzPts val="2399"/>
              <a:buFont typeface="Arial"/>
              <a:buNone/>
              <a:defRPr sz="1200" b="0" i="0" u="none" strike="noStrike" cap="none">
                <a:solidFill>
                  <a:schemeClr val="lt1"/>
                </a:solidFill>
                <a:latin typeface="Arial"/>
                <a:ea typeface="Arial"/>
                <a:cs typeface="Arial"/>
                <a:sym typeface="Arial"/>
              </a:defRPr>
            </a:lvl8pPr>
            <a:lvl9pPr marR="0" lvl="8" algn="l" rtl="0">
              <a:lnSpc>
                <a:spcPct val="125000"/>
              </a:lnSpc>
              <a:spcBef>
                <a:spcPts val="0"/>
              </a:spcBef>
              <a:spcAft>
                <a:spcPts val="0"/>
              </a:spcAft>
              <a:buClr>
                <a:srgbClr val="1C2B33"/>
              </a:buClr>
              <a:buSzPts val="2399"/>
              <a:buFont typeface="Arial"/>
              <a:buNone/>
              <a:defRPr sz="1200" b="0" i="0" u="none" strike="noStrike" cap="none">
                <a:solidFill>
                  <a:schemeClr val="lt1"/>
                </a:solidFill>
                <a:latin typeface="Arial"/>
                <a:ea typeface="Arial"/>
                <a:cs typeface="Arial"/>
                <a:sym typeface="Arial"/>
              </a:defRPr>
            </a:lvl9pPr>
          </a:lstStyle>
          <a:p>
            <a:endParaRPr/>
          </a:p>
        </p:txBody>
      </p:sp>
      <p:sp>
        <p:nvSpPr>
          <p:cNvPr id="10" name="Google Shape;10;p116"/>
          <p:cNvSpPr txBox="1">
            <a:spLocks noGrp="1"/>
          </p:cNvSpPr>
          <p:nvPr>
            <p:ph type="body" idx="3"/>
          </p:nvPr>
        </p:nvSpPr>
        <p:spPr>
          <a:xfrm>
            <a:off x="469139" y="6227459"/>
            <a:ext cx="1874959" cy="241300"/>
          </a:xfrm>
          <a:prstGeom prst="rect">
            <a:avLst/>
          </a:prstGeom>
          <a:noFill/>
          <a:ln>
            <a:noFill/>
          </a:ln>
        </p:spPr>
        <p:txBody>
          <a:bodyPr spcFirstLastPara="1" wrap="square" lIns="91425" tIns="45700" rIns="91425" bIns="45700" anchor="t" anchorCtr="0">
            <a:normAutofit/>
          </a:bodyPr>
          <a:lstStyle>
            <a:lvl1pPr marL="228600" marR="0" lvl="0" indent="-128588" algn="l" rtl="0">
              <a:lnSpc>
                <a:spcPct val="129000"/>
              </a:lnSpc>
              <a:spcBef>
                <a:spcPts val="0"/>
              </a:spcBef>
              <a:spcAft>
                <a:spcPts val="0"/>
              </a:spcAft>
              <a:buClr>
                <a:srgbClr val="1C2B33"/>
              </a:buClr>
              <a:buSzPts val="450"/>
              <a:buFont typeface="Montserrat"/>
              <a:buChar char="•"/>
              <a:defRPr sz="900" b="0" i="0" u="none" strike="noStrike" cap="none">
                <a:solidFill>
                  <a:srgbClr val="67788A"/>
                </a:solidFill>
                <a:latin typeface="Montserrat"/>
                <a:ea typeface="Montserrat"/>
                <a:cs typeface="Montserrat"/>
                <a:sym typeface="Montserrat"/>
              </a:defRPr>
            </a:lvl1pPr>
            <a:lvl2pPr marL="457200" marR="0" lvl="1" indent="-179038" algn="l" rtl="0">
              <a:lnSpc>
                <a:spcPct val="129000"/>
              </a:lnSpc>
              <a:spcBef>
                <a:spcPts val="600"/>
              </a:spcBef>
              <a:spcAft>
                <a:spcPts val="0"/>
              </a:spcAft>
              <a:buClr>
                <a:srgbClr val="1C2B33"/>
              </a:buClr>
              <a:buSzPts val="2039"/>
              <a:buFont typeface="Arial"/>
              <a:buChar char="•"/>
              <a:defRPr sz="1200" b="0" i="0" u="none" strike="noStrike" cap="none">
                <a:solidFill>
                  <a:srgbClr val="1C2B33"/>
                </a:solidFill>
                <a:latin typeface="Montserrat"/>
                <a:ea typeface="Montserrat"/>
                <a:cs typeface="Montserrat"/>
                <a:sym typeface="Montserrat"/>
              </a:defRPr>
            </a:lvl2pPr>
            <a:lvl3pPr marL="685800" marR="0" lvl="2" indent="-179038" algn="l" rtl="0">
              <a:lnSpc>
                <a:spcPct val="129000"/>
              </a:lnSpc>
              <a:spcBef>
                <a:spcPts val="600"/>
              </a:spcBef>
              <a:spcAft>
                <a:spcPts val="0"/>
              </a:spcAft>
              <a:buClr>
                <a:srgbClr val="1C2B33"/>
              </a:buClr>
              <a:buSzPts val="2039"/>
              <a:buFont typeface="Arial"/>
              <a:buChar char="﹘"/>
              <a:defRPr sz="1200" b="0" i="0" u="none" strike="noStrike" cap="none">
                <a:solidFill>
                  <a:srgbClr val="1C2B33"/>
                </a:solidFill>
                <a:latin typeface="Montserrat"/>
                <a:ea typeface="Montserrat"/>
                <a:cs typeface="Montserrat"/>
                <a:sym typeface="Montserrat"/>
              </a:defRPr>
            </a:lvl3pPr>
            <a:lvl4pPr marL="914400" marR="0" lvl="3" indent="-179038" algn="l" rtl="0">
              <a:lnSpc>
                <a:spcPct val="129000"/>
              </a:lnSpc>
              <a:spcBef>
                <a:spcPts val="600"/>
              </a:spcBef>
              <a:spcAft>
                <a:spcPts val="0"/>
              </a:spcAft>
              <a:buClr>
                <a:srgbClr val="1C2B33"/>
              </a:buClr>
              <a:buSzPts val="2039"/>
              <a:buFont typeface="Arial"/>
              <a:buChar char="﹘"/>
              <a:defRPr sz="1200" b="0" i="0" u="none" strike="noStrike" cap="none">
                <a:solidFill>
                  <a:srgbClr val="1C2B33"/>
                </a:solidFill>
                <a:latin typeface="Montserrat"/>
                <a:ea typeface="Montserrat"/>
                <a:cs typeface="Montserrat"/>
                <a:sym typeface="Montserrat"/>
              </a:defRPr>
            </a:lvl4pPr>
            <a:lvl5pPr marL="1143000" marR="0" lvl="4" indent="-179038" algn="l" rtl="0">
              <a:lnSpc>
                <a:spcPct val="129000"/>
              </a:lnSpc>
              <a:spcBef>
                <a:spcPts val="600"/>
              </a:spcBef>
              <a:spcAft>
                <a:spcPts val="0"/>
              </a:spcAft>
              <a:buClr>
                <a:srgbClr val="1C2B33"/>
              </a:buClr>
              <a:buSzPts val="2039"/>
              <a:buFont typeface="Arial"/>
              <a:buChar char="﹘"/>
              <a:defRPr sz="1200" b="0" i="0" u="none" strike="noStrike" cap="none">
                <a:solidFill>
                  <a:srgbClr val="1C2B33"/>
                </a:solidFill>
                <a:latin typeface="Montserrat"/>
                <a:ea typeface="Montserrat"/>
                <a:cs typeface="Montserrat"/>
                <a:sym typeface="Montserrat"/>
              </a:defRPr>
            </a:lvl5pPr>
            <a:lvl6pPr marL="1371600" marR="0" lvl="5" indent="-114300" algn="l" rtl="0">
              <a:lnSpc>
                <a:spcPct val="100000"/>
              </a:lnSpc>
              <a:spcBef>
                <a:spcPts val="60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6pPr>
            <a:lvl7pPr marL="1600200" marR="0" lvl="6" indent="-114300" algn="l" rtl="0">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7pPr>
            <a:lvl8pPr marL="1828800" marR="0" lvl="7" indent="-114300" algn="l" rtl="0">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8pPr>
            <a:lvl9pPr marL="2057400" marR="0" lvl="8" indent="-114300" algn="l" rtl="0">
              <a:lnSpc>
                <a:spcPct val="100000"/>
              </a:lnSpc>
              <a:spcBef>
                <a:spcPts val="0"/>
              </a:spcBef>
              <a:spcAft>
                <a:spcPts val="0"/>
              </a:spcAft>
              <a:buClr>
                <a:srgbClr val="000000"/>
              </a:buClr>
              <a:buSzPts val="1400"/>
              <a:buFont typeface="Arial"/>
              <a:buNone/>
              <a:defRPr sz="1200" b="0" i="0" u="none" strike="noStrike" cap="none">
                <a:solidFill>
                  <a:srgbClr val="1C2B33"/>
                </a:solidFill>
                <a:latin typeface="Arial"/>
                <a:ea typeface="Arial"/>
                <a:cs typeface="Arial"/>
                <a:sym typeface="Arial"/>
              </a:defRPr>
            </a:lvl9pPr>
          </a:lstStyle>
          <a:p>
            <a:endParaRPr/>
          </a:p>
        </p:txBody>
      </p:sp>
    </p:spTree>
    <p:extLst>
      <p:ext uri="{BB962C8B-B14F-4D97-AF65-F5344CB8AC3E}">
        <p14:creationId xmlns:p14="http://schemas.microsoft.com/office/powerpoint/2010/main" val="2010715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4 Lesson 2">
  <p:cSld name="M4 Lesson 2">
    <p:bg>
      <p:bgPr>
        <a:solidFill>
          <a:srgbClr val="55B472"/>
        </a:solidFill>
        <a:effectLst/>
      </p:bgPr>
    </p:bg>
    <p:spTree>
      <p:nvGrpSpPr>
        <p:cNvPr id="1" name="Shape 16"/>
        <p:cNvGrpSpPr/>
        <p:nvPr/>
      </p:nvGrpSpPr>
      <p:grpSpPr>
        <a:xfrm>
          <a:off x="0" y="0"/>
          <a:ext cx="0" cy="0"/>
          <a:chOff x="0" y="0"/>
          <a:chExt cx="0" cy="0"/>
        </a:xfrm>
      </p:grpSpPr>
      <p:pic>
        <p:nvPicPr>
          <p:cNvPr id="17" name="Google Shape;17;p145" descr="A picture containing indoor, tiled, tile&#10;&#10;Description automatically generated"/>
          <p:cNvPicPr preferRelativeResize="0"/>
          <p:nvPr/>
        </p:nvPicPr>
        <p:blipFill rotWithShape="1">
          <a:blip r:embed="rId2">
            <a:alphaModFix amt="10000"/>
          </a:blip>
          <a:srcRect/>
          <a:stretch/>
        </p:blipFill>
        <p:spPr>
          <a:xfrm>
            <a:off x="0" y="0"/>
            <a:ext cx="12192000" cy="6861051"/>
          </a:xfrm>
          <a:prstGeom prst="rect">
            <a:avLst/>
          </a:prstGeom>
          <a:noFill/>
          <a:ln>
            <a:noFill/>
          </a:ln>
        </p:spPr>
      </p:pic>
      <p:sp>
        <p:nvSpPr>
          <p:cNvPr id="18" name="Google Shape;18;p145"/>
          <p:cNvSpPr txBox="1"/>
          <p:nvPr/>
        </p:nvSpPr>
        <p:spPr>
          <a:xfrm>
            <a:off x="11150515" y="6421853"/>
            <a:ext cx="462997" cy="103297"/>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1C2B33"/>
              </a:buClr>
              <a:buSzPts val="300"/>
              <a:buFont typeface="Arial"/>
              <a:buNone/>
            </a:pPr>
            <a:fld id="{00000000-1234-1234-1234-123412341234}" type="slidenum">
              <a:rPr lang="en-SG" sz="725" b="1" i="0" u="none" strike="noStrike" cap="none">
                <a:solidFill>
                  <a:schemeClr val="lt2"/>
                </a:solidFill>
                <a:latin typeface="Montserrat"/>
                <a:ea typeface="Montserrat"/>
                <a:cs typeface="Montserrat"/>
                <a:sym typeface="Montserrat"/>
              </a:rPr>
              <a:pPr marL="0" marR="0" lvl="0" indent="0" algn="r" rtl="0">
                <a:lnSpc>
                  <a:spcPct val="125000"/>
                </a:lnSpc>
                <a:spcBef>
                  <a:spcPts val="0"/>
                </a:spcBef>
                <a:spcAft>
                  <a:spcPts val="0"/>
                </a:spcAft>
                <a:buClr>
                  <a:srgbClr val="1C2B33"/>
                </a:buClr>
                <a:buSzPts val="300"/>
                <a:buFont typeface="Arial"/>
                <a:buNone/>
              </a:pPr>
              <a:t>‹#›</a:t>
            </a:fld>
            <a:endParaRPr sz="725" b="1" i="0" u="none" strike="noStrike" cap="none">
              <a:solidFill>
                <a:schemeClr val="lt2"/>
              </a:solidFill>
              <a:latin typeface="Montserrat"/>
              <a:ea typeface="Montserrat"/>
              <a:cs typeface="Montserrat"/>
              <a:sym typeface="Montserrat"/>
            </a:endParaRPr>
          </a:p>
        </p:txBody>
      </p:sp>
      <p:pic>
        <p:nvPicPr>
          <p:cNvPr id="19" name="Google Shape;19;p145"/>
          <p:cNvPicPr preferRelativeResize="0"/>
          <p:nvPr/>
        </p:nvPicPr>
        <p:blipFill rotWithShape="1">
          <a:blip r:embed="rId3">
            <a:alphaModFix/>
          </a:blip>
          <a:srcRect t="13661" r="62009" b="53684"/>
          <a:stretch/>
        </p:blipFill>
        <p:spPr>
          <a:xfrm>
            <a:off x="560594" y="6404237"/>
            <a:ext cx="840955" cy="120913"/>
          </a:xfrm>
          <a:prstGeom prst="rect">
            <a:avLst/>
          </a:prstGeom>
          <a:noFill/>
          <a:ln>
            <a:noFill/>
          </a:ln>
        </p:spPr>
      </p:pic>
      <p:sp>
        <p:nvSpPr>
          <p:cNvPr id="20" name="Google Shape;20;p145"/>
          <p:cNvSpPr txBox="1"/>
          <p:nvPr/>
        </p:nvSpPr>
        <p:spPr>
          <a:xfrm>
            <a:off x="1552139" y="6425974"/>
            <a:ext cx="4225744" cy="103297"/>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rgbClr val="1C2B33"/>
              </a:buClr>
              <a:buSzPts val="300"/>
              <a:buFont typeface="Arial"/>
              <a:buNone/>
            </a:pPr>
            <a:r>
              <a:rPr lang="en-SG" sz="725" b="0" i="0" u="none" strike="noStrike" cap="none">
                <a:solidFill>
                  <a:srgbClr val="EDF8EF"/>
                </a:solidFill>
                <a:latin typeface="Montserrat SemiBold"/>
                <a:ea typeface="Montserrat SemiBold"/>
                <a:cs typeface="Montserrat SemiBold"/>
                <a:sym typeface="Montserrat SemiBold"/>
              </a:rPr>
              <a:t>PHÒNG TRÁNH LỪA ĐẢO TRÊN INTERNET</a:t>
            </a:r>
            <a:endParaRPr sz="725" b="0" i="0" u="none" strike="noStrike" cap="none">
              <a:solidFill>
                <a:srgbClr val="EDF8EF"/>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302172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Blank" type="tx">
  <p:cSld name="1_Blank">
    <p:spTree>
      <p:nvGrpSpPr>
        <p:cNvPr id="1" name="Shape 690"/>
        <p:cNvGrpSpPr/>
        <p:nvPr/>
      </p:nvGrpSpPr>
      <p:grpSpPr>
        <a:xfrm>
          <a:off x="0" y="0"/>
          <a:ext cx="0" cy="0"/>
          <a:chOff x="0" y="0"/>
          <a:chExt cx="0" cy="0"/>
        </a:xfrm>
      </p:grpSpPr>
      <p:sp>
        <p:nvSpPr>
          <p:cNvPr id="691" name="Google Shape;691;g2222fc1bdf3_0_916"/>
          <p:cNvSpPr txBox="1"/>
          <p:nvPr/>
        </p:nvSpPr>
        <p:spPr>
          <a:xfrm>
            <a:off x="3381152" y="1936527"/>
            <a:ext cx="8304000" cy="3396084"/>
          </a:xfrm>
          <a:prstGeom prst="rect">
            <a:avLst/>
          </a:prstGeom>
          <a:noFill/>
          <a:ln>
            <a:noFill/>
          </a:ln>
        </p:spPr>
        <p:txBody>
          <a:bodyPr spcFirstLastPara="1" wrap="square" lIns="35700" tIns="35700" rIns="35700" bIns="35700" anchor="ctr" anchorCtr="0">
            <a:spAutoFit/>
          </a:bodyPr>
          <a:lstStyle/>
          <a:p>
            <a:pPr marL="0" marR="0" lvl="0" indent="0" algn="ctr" rtl="0">
              <a:lnSpc>
                <a:spcPct val="100000"/>
              </a:lnSpc>
              <a:spcBef>
                <a:spcPts val="0"/>
              </a:spcBef>
              <a:spcAft>
                <a:spcPts val="0"/>
              </a:spcAft>
              <a:buClr>
                <a:srgbClr val="3F3F3F"/>
              </a:buClr>
              <a:buSzPts val="8100"/>
              <a:buFont typeface="Open Sans"/>
              <a:buNone/>
            </a:pPr>
            <a:r>
              <a:rPr lang="en-US" sz="5400" b="0" i="0" u="none" strike="noStrike" cap="none">
                <a:solidFill>
                  <a:srgbClr val="3F3F3F"/>
                </a:solidFill>
                <a:latin typeface="Open Sans"/>
                <a:ea typeface="Open Sans"/>
                <a:cs typeface="Open Sans"/>
                <a:sym typeface="Open Sans"/>
              </a:rPr>
              <a:t>Làm sao để tôi tránh được những cuộc hội thoại/ tình huống nguy hiểm này?</a:t>
            </a:r>
            <a:endParaRPr sz="5400" b="0" i="0" u="none" strike="noStrike" cap="none">
              <a:solidFill>
                <a:srgbClr val="3F3F3F"/>
              </a:solidFill>
              <a:latin typeface="Open Sans"/>
              <a:ea typeface="Open Sans"/>
              <a:cs typeface="Open Sans"/>
              <a:sym typeface="Open Sans"/>
            </a:endParaRPr>
          </a:p>
        </p:txBody>
      </p:sp>
      <p:sp>
        <p:nvSpPr>
          <p:cNvPr id="692" name="Google Shape;692;g2222fc1bdf3_0_916"/>
          <p:cNvSpPr txBox="1"/>
          <p:nvPr/>
        </p:nvSpPr>
        <p:spPr>
          <a:xfrm>
            <a:off x="506902" y="339796"/>
            <a:ext cx="3171600" cy="624814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267B3"/>
              </a:buClr>
              <a:buSzPts val="60000"/>
              <a:buFont typeface="Arial"/>
              <a:buNone/>
            </a:pPr>
            <a:r>
              <a:rPr lang="en-US" sz="40002" b="0" i="0" u="none" strike="noStrike" cap="none">
                <a:solidFill>
                  <a:srgbClr val="4267B3"/>
                </a:solidFill>
                <a:latin typeface="Arial"/>
                <a:ea typeface="Arial"/>
                <a:cs typeface="Arial"/>
                <a:sym typeface="Arial"/>
              </a:rPr>
              <a:t>?</a:t>
            </a:r>
            <a:endParaRPr sz="40002" b="0" i="0" u="none" strike="noStrike" cap="none">
              <a:solidFill>
                <a:srgbClr val="4267B3"/>
              </a:solidFill>
              <a:latin typeface="Arial"/>
              <a:ea typeface="Arial"/>
              <a:cs typeface="Arial"/>
              <a:sym typeface="Arial"/>
            </a:endParaRPr>
          </a:p>
        </p:txBody>
      </p:sp>
    </p:spTree>
    <p:extLst>
      <p:ext uri="{BB962C8B-B14F-4D97-AF65-F5344CB8AC3E}">
        <p14:creationId xmlns:p14="http://schemas.microsoft.com/office/powerpoint/2010/main" val="15657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esson Cover">
  <p:cSld name="1_Lesson Cover">
    <p:spTree>
      <p:nvGrpSpPr>
        <p:cNvPr id="1" name="Shape 11"/>
        <p:cNvGrpSpPr/>
        <p:nvPr/>
      </p:nvGrpSpPr>
      <p:grpSpPr>
        <a:xfrm>
          <a:off x="0" y="0"/>
          <a:ext cx="0" cy="0"/>
          <a:chOff x="0" y="0"/>
          <a:chExt cx="0" cy="0"/>
        </a:xfrm>
      </p:grpSpPr>
      <p:pic>
        <p:nvPicPr>
          <p:cNvPr id="5" name="Graphic 4">
            <a:extLst>
              <a:ext uri="{FF2B5EF4-FFF2-40B4-BE49-F238E27FC236}">
                <a16:creationId xmlns:a16="http://schemas.microsoft.com/office/drawing/2014/main" id="{27CCD2AE-A99F-0D46-AD5B-882245E84A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101" y="6320809"/>
            <a:ext cx="443776" cy="170436"/>
          </a:xfrm>
          <a:prstGeom prst="rect">
            <a:avLst/>
          </a:prstGeom>
        </p:spPr>
      </p:pic>
      <p:sp>
        <p:nvSpPr>
          <p:cNvPr id="6" name="Google Shape;970;p187">
            <a:extLst>
              <a:ext uri="{FF2B5EF4-FFF2-40B4-BE49-F238E27FC236}">
                <a16:creationId xmlns:a16="http://schemas.microsoft.com/office/drawing/2014/main" id="{D58DC1DE-00FB-3140-9092-A54B91C28941}"/>
              </a:ext>
            </a:extLst>
          </p:cNvPr>
          <p:cNvSpPr txBox="1"/>
          <p:nvPr userDrawn="1"/>
        </p:nvSpPr>
        <p:spPr>
          <a:xfrm>
            <a:off x="1406464" y="6365462"/>
            <a:ext cx="4225744" cy="103297"/>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rgbClr val="1C2B33"/>
              </a:buClr>
              <a:buSzPts val="300"/>
              <a:buFont typeface="Arial"/>
              <a:buNone/>
            </a:pPr>
            <a:r>
              <a:rPr lang="en-SG" sz="600" b="1">
                <a:solidFill>
                  <a:srgbClr val="D27805"/>
                </a:solidFill>
                <a:latin typeface="Noto Sans" panose="020B0502040504020204" pitchFamily="34" charset="0"/>
                <a:ea typeface="Noto Sans" panose="020B0502040504020204" pitchFamily="34" charset="0"/>
                <a:cs typeface="Montserrat SemiBold"/>
                <a:sym typeface="Montserrat SemiBold"/>
              </a:rPr>
              <a:t>TƯ DUY THỜI ĐẠI SỐ: KIẾN THỨC NỀN TẢNG SÔ</a:t>
            </a:r>
            <a:endParaRPr sz="700" b="1" i="0" u="none" strike="noStrike" cap="none">
              <a:solidFill>
                <a:srgbClr val="000000"/>
              </a:solidFill>
              <a:latin typeface="Noto Sans" panose="020B0502040504020204" pitchFamily="34" charset="0"/>
              <a:ea typeface="Noto Sans" panose="020B0502040504020204" pitchFamily="34" charset="0"/>
              <a:cs typeface="Montserrat SemiBold"/>
              <a:sym typeface="Montserrat SemiBold"/>
            </a:endParaRPr>
          </a:p>
        </p:txBody>
      </p:sp>
    </p:spTree>
    <p:extLst>
      <p:ext uri="{BB962C8B-B14F-4D97-AF65-F5344CB8AC3E}">
        <p14:creationId xmlns:p14="http://schemas.microsoft.com/office/powerpoint/2010/main" val="3950087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5 Lesson 1">
  <p:cSld name="M5 Lesson 1">
    <p:spTree>
      <p:nvGrpSpPr>
        <p:cNvPr id="1" name="Shape 13"/>
        <p:cNvGrpSpPr/>
        <p:nvPr/>
      </p:nvGrpSpPr>
      <p:grpSpPr>
        <a:xfrm>
          <a:off x="0" y="0"/>
          <a:ext cx="0" cy="0"/>
          <a:chOff x="0" y="0"/>
          <a:chExt cx="0" cy="0"/>
        </a:xfrm>
      </p:grpSpPr>
      <p:sp>
        <p:nvSpPr>
          <p:cNvPr id="14" name="Google Shape;14;p126"/>
          <p:cNvSpPr txBox="1"/>
          <p:nvPr/>
        </p:nvSpPr>
        <p:spPr>
          <a:xfrm>
            <a:off x="1406465" y="6365462"/>
            <a:ext cx="2458478" cy="103297"/>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rgbClr val="1C2B33"/>
              </a:buClr>
              <a:buSzPts val="300"/>
              <a:buFont typeface="Arial"/>
              <a:buNone/>
            </a:pPr>
            <a:r>
              <a:rPr lang="en-SG" sz="600" b="1" i="0" u="none" strike="noStrike" cap="none">
                <a:solidFill>
                  <a:srgbClr val="005A42"/>
                </a:solidFill>
                <a:latin typeface="Montserrat SemiBold"/>
                <a:ea typeface="Montserrat SemiBold"/>
                <a:cs typeface="Montserrat SemiBold"/>
                <a:sym typeface="Montserrat SemiBold"/>
              </a:rPr>
              <a:t>WE THINK DIGITAL: DIGITAL WELLNESS</a:t>
            </a:r>
            <a:endParaRPr sz="700" b="1" i="0" u="none" strike="noStrike" cap="none">
              <a:solidFill>
                <a:srgbClr val="005A42"/>
              </a:solidFill>
              <a:latin typeface="Montserrat SemiBold"/>
              <a:ea typeface="Montserrat SemiBold"/>
              <a:cs typeface="Montserrat SemiBold"/>
              <a:sym typeface="Montserrat SemiBold"/>
            </a:endParaRPr>
          </a:p>
        </p:txBody>
      </p:sp>
      <p:pic>
        <p:nvPicPr>
          <p:cNvPr id="15" name="Google Shape;15;p126"/>
          <p:cNvPicPr preferRelativeResize="0"/>
          <p:nvPr/>
        </p:nvPicPr>
        <p:blipFill rotWithShape="1">
          <a:blip r:embed="rId2">
            <a:alphaModFix/>
          </a:blip>
          <a:srcRect/>
          <a:stretch/>
        </p:blipFill>
        <p:spPr>
          <a:xfrm>
            <a:off x="471101" y="6320809"/>
            <a:ext cx="443776" cy="170436"/>
          </a:xfrm>
          <a:prstGeom prst="rect">
            <a:avLst/>
          </a:prstGeom>
          <a:noFill/>
          <a:ln>
            <a:noFill/>
          </a:ln>
        </p:spPr>
      </p:pic>
      <p:pic>
        <p:nvPicPr>
          <p:cNvPr id="16" name="Google Shape;16;p126"/>
          <p:cNvPicPr preferRelativeResize="0"/>
          <p:nvPr/>
        </p:nvPicPr>
        <p:blipFill rotWithShape="1">
          <a:blip r:embed="rId3">
            <a:alphaModFix amt="10000"/>
          </a:blip>
          <a:srcRect/>
          <a:stretch/>
        </p:blipFill>
        <p:spPr>
          <a:xfrm>
            <a:off x="106057" y="0"/>
            <a:ext cx="12186579" cy="6858000"/>
          </a:xfrm>
          <a:prstGeom prst="rect">
            <a:avLst/>
          </a:prstGeom>
          <a:noFill/>
          <a:ln>
            <a:noFill/>
          </a:ln>
        </p:spPr>
      </p:pic>
      <p:sp>
        <p:nvSpPr>
          <p:cNvPr id="17" name="Google Shape;17;p126"/>
          <p:cNvSpPr/>
          <p:nvPr/>
        </p:nvSpPr>
        <p:spPr>
          <a:xfrm>
            <a:off x="1189340" y="6298844"/>
            <a:ext cx="1814065" cy="236532"/>
          </a:xfrm>
          <a:prstGeom prst="rect">
            <a:avLst/>
          </a:prstGeom>
          <a:solidFill>
            <a:schemeClr val="lt2"/>
          </a:solidFill>
          <a:ln>
            <a:noFill/>
          </a:ln>
        </p:spPr>
        <p:txBody>
          <a:bodyPr spcFirstLastPara="1" wrap="square" lIns="45713" tIns="22850" rIns="45713" bIns="228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SG" sz="600" b="1" i="0" u="none" strike="noStrike" cap="none">
                <a:solidFill>
                  <a:srgbClr val="005A42"/>
                </a:solidFill>
                <a:latin typeface="Arial"/>
                <a:ea typeface="Arial"/>
                <a:cs typeface="Arial"/>
                <a:sym typeface="Arial"/>
              </a:rPr>
              <a:t>TƯ DUY THỜI ĐẠI SỐ: SỨC KHOẺ SỐ</a:t>
            </a:r>
            <a:endParaRPr sz="7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2810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Pattern-Arrows">
  <p:cSld name="2_Pattern-Arrows">
    <p:bg>
      <p:bgPr>
        <a:solidFill>
          <a:srgbClr val="006B4E"/>
        </a:solidFill>
        <a:effectLst/>
      </p:bgPr>
    </p:bg>
    <p:spTree>
      <p:nvGrpSpPr>
        <p:cNvPr id="1" name="Shape 33"/>
        <p:cNvGrpSpPr/>
        <p:nvPr/>
      </p:nvGrpSpPr>
      <p:grpSpPr>
        <a:xfrm>
          <a:off x="0" y="0"/>
          <a:ext cx="0" cy="0"/>
          <a:chOff x="0" y="0"/>
          <a:chExt cx="0" cy="0"/>
        </a:xfrm>
      </p:grpSpPr>
      <p:pic>
        <p:nvPicPr>
          <p:cNvPr id="34" name="Google Shape;34;p127" descr="A picture containing circuit&#10;&#10;Description automatically generated"/>
          <p:cNvPicPr preferRelativeResize="0"/>
          <p:nvPr/>
        </p:nvPicPr>
        <p:blipFill rotWithShape="1">
          <a:blip r:embed="rId2">
            <a:alphaModFix amt="10000"/>
          </a:blip>
          <a:srcRect/>
          <a:stretch/>
        </p:blipFill>
        <p:spPr>
          <a:xfrm>
            <a:off x="73603" y="-1526"/>
            <a:ext cx="12192000" cy="6861051"/>
          </a:xfrm>
          <a:prstGeom prst="rect">
            <a:avLst/>
          </a:prstGeom>
          <a:noFill/>
          <a:ln>
            <a:noFill/>
          </a:ln>
        </p:spPr>
      </p:pic>
      <p:sp>
        <p:nvSpPr>
          <p:cNvPr id="35" name="Google Shape;35;p127"/>
          <p:cNvSpPr txBox="1"/>
          <p:nvPr/>
        </p:nvSpPr>
        <p:spPr>
          <a:xfrm>
            <a:off x="1406465" y="6365462"/>
            <a:ext cx="2458478" cy="103297"/>
          </a:xfrm>
          <a:prstGeom prst="rect">
            <a:avLst/>
          </a:prstGeom>
          <a:noFill/>
          <a:ln>
            <a:noFill/>
          </a:ln>
        </p:spPr>
        <p:txBody>
          <a:bodyPr spcFirstLastPara="1" wrap="square" lIns="0" tIns="0" rIns="0" bIns="0" anchor="b" anchorCtr="0">
            <a:noAutofit/>
          </a:bodyPr>
          <a:lstStyle/>
          <a:p>
            <a:pPr marL="0" marR="0" lvl="0" indent="0" algn="l" rtl="0">
              <a:lnSpc>
                <a:spcPct val="125000"/>
              </a:lnSpc>
              <a:spcBef>
                <a:spcPts val="0"/>
              </a:spcBef>
              <a:spcAft>
                <a:spcPts val="0"/>
              </a:spcAft>
              <a:buClr>
                <a:srgbClr val="1C2B33"/>
              </a:buClr>
              <a:buSzPts val="300"/>
              <a:buFont typeface="Arial"/>
              <a:buNone/>
            </a:pPr>
            <a:r>
              <a:rPr lang="en-SG" sz="600" b="1" i="0" u="none" strike="noStrike" cap="none">
                <a:solidFill>
                  <a:srgbClr val="EBF2E6"/>
                </a:solidFill>
                <a:latin typeface="Arial"/>
                <a:ea typeface="Arial"/>
                <a:cs typeface="Arial"/>
                <a:sym typeface="Arial"/>
              </a:rPr>
              <a:t>TƯ DUY THỜI ĐẠI SỐ: SỨC KHOẺ SỐ</a:t>
            </a:r>
            <a:endParaRPr sz="700" b="1" i="0" u="none" strike="noStrike" cap="none">
              <a:solidFill>
                <a:srgbClr val="EBF2E6"/>
              </a:solidFill>
              <a:latin typeface="Arial"/>
              <a:ea typeface="Arial"/>
              <a:cs typeface="Arial"/>
              <a:sym typeface="Arial"/>
            </a:endParaRPr>
          </a:p>
        </p:txBody>
      </p:sp>
      <p:pic>
        <p:nvPicPr>
          <p:cNvPr id="36" name="Google Shape;36;p127"/>
          <p:cNvPicPr preferRelativeResize="0"/>
          <p:nvPr/>
        </p:nvPicPr>
        <p:blipFill rotWithShape="1">
          <a:blip r:embed="rId3">
            <a:alphaModFix/>
          </a:blip>
          <a:srcRect/>
          <a:stretch/>
        </p:blipFill>
        <p:spPr>
          <a:xfrm>
            <a:off x="471101" y="6320809"/>
            <a:ext cx="443776" cy="170436"/>
          </a:xfrm>
          <a:prstGeom prst="rect">
            <a:avLst/>
          </a:prstGeom>
          <a:noFill/>
          <a:ln>
            <a:noFill/>
          </a:ln>
        </p:spPr>
      </p:pic>
    </p:spTree>
    <p:extLst>
      <p:ext uri="{BB962C8B-B14F-4D97-AF65-F5344CB8AC3E}">
        <p14:creationId xmlns:p14="http://schemas.microsoft.com/office/powerpoint/2010/main" val="4283241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êu đề và Nội dun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DA11A306-CADA-B2F0-DE49-C7AC4498635F}"/>
              </a:ext>
            </a:extLst>
          </p:cNvPr>
          <p:cNvSpPr/>
          <p:nvPr userDrawn="1"/>
        </p:nvSpPr>
        <p:spPr>
          <a:xfrm>
            <a:off x="-1" y="0"/>
            <a:ext cx="6186763" cy="6858000"/>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5" name="Hình ảnh 4">
            <a:extLst>
              <a:ext uri="{FF2B5EF4-FFF2-40B4-BE49-F238E27FC236}">
                <a16:creationId xmlns:a16="http://schemas.microsoft.com/office/drawing/2014/main" id="{C2F400E1-8564-B2F5-3DF2-8F53260FB53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925175" y="445106"/>
            <a:ext cx="590757" cy="371572"/>
          </a:xfrm>
          <a:prstGeom prst="rect">
            <a:avLst/>
          </a:prstGeom>
        </p:spPr>
      </p:pic>
      <p:grpSp>
        <p:nvGrpSpPr>
          <p:cNvPr id="31" name="Nhóm 30">
            <a:extLst>
              <a:ext uri="{FF2B5EF4-FFF2-40B4-BE49-F238E27FC236}">
                <a16:creationId xmlns:a16="http://schemas.microsoft.com/office/drawing/2014/main" id="{47DCD7DF-5B04-3EB1-F73F-8F8ADC5F60D5}"/>
              </a:ext>
            </a:extLst>
          </p:cNvPr>
          <p:cNvGrpSpPr/>
          <p:nvPr userDrawn="1"/>
        </p:nvGrpSpPr>
        <p:grpSpPr>
          <a:xfrm>
            <a:off x="6280718" y="0"/>
            <a:ext cx="9879670" cy="7287941"/>
            <a:chOff x="113318" y="-630586"/>
            <a:chExt cx="12298466" cy="8213802"/>
          </a:xfrm>
          <a:solidFill>
            <a:srgbClr val="5D2D40">
              <a:alpha val="5000"/>
            </a:srgbClr>
          </a:solidFill>
        </p:grpSpPr>
        <p:pic>
          <p:nvPicPr>
            <p:cNvPr id="7" name="Đồ họa 6" descr="A brushstroke">
              <a:extLst>
                <a:ext uri="{FF2B5EF4-FFF2-40B4-BE49-F238E27FC236}">
                  <a16:creationId xmlns:a16="http://schemas.microsoft.com/office/drawing/2014/main" id="{A22AAB72-A2E4-B89F-201A-50546E18BB0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488" y="4447386"/>
              <a:ext cx="1933575" cy="1933575"/>
            </a:xfrm>
            <a:prstGeom prst="rect">
              <a:avLst/>
            </a:prstGeom>
          </p:spPr>
        </p:pic>
        <p:pic>
          <p:nvPicPr>
            <p:cNvPr id="8" name="Đồ họa 7" descr="A brushstroke">
              <a:extLst>
                <a:ext uri="{FF2B5EF4-FFF2-40B4-BE49-F238E27FC236}">
                  <a16:creationId xmlns:a16="http://schemas.microsoft.com/office/drawing/2014/main" id="{BD2307BA-9833-7C43-5328-39BFA93E6F2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5906" y="3552036"/>
              <a:ext cx="1933575" cy="1933575"/>
            </a:xfrm>
            <a:prstGeom prst="rect">
              <a:avLst/>
            </a:prstGeom>
          </p:spPr>
        </p:pic>
        <p:pic>
          <p:nvPicPr>
            <p:cNvPr id="9" name="Đồ họa 8" descr="A brushstroke">
              <a:extLst>
                <a:ext uri="{FF2B5EF4-FFF2-40B4-BE49-F238E27FC236}">
                  <a16:creationId xmlns:a16="http://schemas.microsoft.com/office/drawing/2014/main" id="{E4B3A8C6-CD4A-72B3-E47B-58C1BE819C0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047" y="4500826"/>
              <a:ext cx="1933575" cy="1933575"/>
            </a:xfrm>
            <a:prstGeom prst="rect">
              <a:avLst/>
            </a:prstGeom>
          </p:spPr>
        </p:pic>
        <p:pic>
          <p:nvPicPr>
            <p:cNvPr id="10" name="Đồ họa 9" descr="A brushstroke">
              <a:extLst>
                <a:ext uri="{FF2B5EF4-FFF2-40B4-BE49-F238E27FC236}">
                  <a16:creationId xmlns:a16="http://schemas.microsoft.com/office/drawing/2014/main" id="{BCE32CA4-ED59-6B25-0D60-97CF036B3063}"/>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0897" y="3745838"/>
              <a:ext cx="1933575" cy="1933575"/>
            </a:xfrm>
            <a:prstGeom prst="rect">
              <a:avLst/>
            </a:prstGeom>
          </p:spPr>
        </p:pic>
        <p:pic>
          <p:nvPicPr>
            <p:cNvPr id="11" name="Đồ họa 10" descr="A brushstroke">
              <a:extLst>
                <a:ext uri="{FF2B5EF4-FFF2-40B4-BE49-F238E27FC236}">
                  <a16:creationId xmlns:a16="http://schemas.microsoft.com/office/drawing/2014/main" id="{7B03E3D3-4586-50DB-151F-05A3DC4F708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5397" y="4286109"/>
              <a:ext cx="1933575" cy="1933575"/>
            </a:xfrm>
            <a:prstGeom prst="rect">
              <a:avLst/>
            </a:prstGeom>
          </p:spPr>
        </p:pic>
        <p:pic>
          <p:nvPicPr>
            <p:cNvPr id="12" name="Đồ họa 11" descr="A brushstroke">
              <a:extLst>
                <a:ext uri="{FF2B5EF4-FFF2-40B4-BE49-F238E27FC236}">
                  <a16:creationId xmlns:a16="http://schemas.microsoft.com/office/drawing/2014/main" id="{3998E4DF-B9D9-8B8D-36BD-B5E39A838C8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2047" y="3475149"/>
              <a:ext cx="1933575" cy="1933575"/>
            </a:xfrm>
            <a:prstGeom prst="rect">
              <a:avLst/>
            </a:prstGeom>
          </p:spPr>
        </p:pic>
        <p:pic>
          <p:nvPicPr>
            <p:cNvPr id="13" name="Đồ họa 12" descr="A brushstroke">
              <a:extLst>
                <a:ext uri="{FF2B5EF4-FFF2-40B4-BE49-F238E27FC236}">
                  <a16:creationId xmlns:a16="http://schemas.microsoft.com/office/drawing/2014/main" id="{8F172EEA-6BCB-4871-2D85-6205B07D1C5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6703" y="4543782"/>
              <a:ext cx="1933575" cy="1933575"/>
            </a:xfrm>
            <a:prstGeom prst="rect">
              <a:avLst/>
            </a:prstGeom>
          </p:spPr>
        </p:pic>
        <p:pic>
          <p:nvPicPr>
            <p:cNvPr id="14" name="Đồ họa 13" descr="A brushstroke">
              <a:extLst>
                <a:ext uri="{FF2B5EF4-FFF2-40B4-BE49-F238E27FC236}">
                  <a16:creationId xmlns:a16="http://schemas.microsoft.com/office/drawing/2014/main" id="{76FC350A-7344-6EA2-BA8C-A305A63B4433}"/>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8209" y="2946409"/>
              <a:ext cx="1933575" cy="1933575"/>
            </a:xfrm>
            <a:prstGeom prst="rect">
              <a:avLst/>
            </a:prstGeom>
          </p:spPr>
        </p:pic>
        <p:pic>
          <p:nvPicPr>
            <p:cNvPr id="15" name="Đồ họa 14" descr="A brushstroke">
              <a:extLst>
                <a:ext uri="{FF2B5EF4-FFF2-40B4-BE49-F238E27FC236}">
                  <a16:creationId xmlns:a16="http://schemas.microsoft.com/office/drawing/2014/main" id="{6839A1E2-E279-355A-06FC-602719410A0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8194" y="5299375"/>
              <a:ext cx="1933575" cy="1933575"/>
            </a:xfrm>
            <a:prstGeom prst="rect">
              <a:avLst/>
            </a:prstGeom>
          </p:spPr>
        </p:pic>
        <p:pic>
          <p:nvPicPr>
            <p:cNvPr id="16" name="Đồ họa 15" descr="A brushstroke">
              <a:extLst>
                <a:ext uri="{FF2B5EF4-FFF2-40B4-BE49-F238E27FC236}">
                  <a16:creationId xmlns:a16="http://schemas.microsoft.com/office/drawing/2014/main" id="{499FEB38-1449-B098-37D0-0B78F8F36FD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9237" y="5595797"/>
              <a:ext cx="1933575" cy="1933575"/>
            </a:xfrm>
            <a:prstGeom prst="rect">
              <a:avLst/>
            </a:prstGeom>
          </p:spPr>
        </p:pic>
        <p:pic>
          <p:nvPicPr>
            <p:cNvPr id="17" name="Đồ họa 16" descr="A brushstroke">
              <a:extLst>
                <a:ext uri="{FF2B5EF4-FFF2-40B4-BE49-F238E27FC236}">
                  <a16:creationId xmlns:a16="http://schemas.microsoft.com/office/drawing/2014/main" id="{542BB13D-32E1-E53F-020C-4FEF6379C06C}"/>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018" y="5649641"/>
              <a:ext cx="1933575" cy="1933575"/>
            </a:xfrm>
            <a:prstGeom prst="rect">
              <a:avLst/>
            </a:prstGeom>
          </p:spPr>
        </p:pic>
        <p:pic>
          <p:nvPicPr>
            <p:cNvPr id="18" name="Đồ họa 17" descr="A brushstroke">
              <a:extLst>
                <a:ext uri="{FF2B5EF4-FFF2-40B4-BE49-F238E27FC236}">
                  <a16:creationId xmlns:a16="http://schemas.microsoft.com/office/drawing/2014/main" id="{8A0F3EB4-35E9-044E-C265-02A164C294C3}"/>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1504" y="2564333"/>
              <a:ext cx="1933575" cy="1933575"/>
            </a:xfrm>
            <a:prstGeom prst="rect">
              <a:avLst/>
            </a:prstGeom>
          </p:spPr>
        </p:pic>
        <p:pic>
          <p:nvPicPr>
            <p:cNvPr id="19" name="Đồ họa 18" descr="A brushstroke">
              <a:extLst>
                <a:ext uri="{FF2B5EF4-FFF2-40B4-BE49-F238E27FC236}">
                  <a16:creationId xmlns:a16="http://schemas.microsoft.com/office/drawing/2014/main" id="{48BD18BD-5076-2D99-3F46-1444C9F68C6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6913" y="2621143"/>
              <a:ext cx="1933575" cy="1933575"/>
            </a:xfrm>
            <a:prstGeom prst="rect">
              <a:avLst/>
            </a:prstGeom>
          </p:spPr>
        </p:pic>
        <p:pic>
          <p:nvPicPr>
            <p:cNvPr id="20" name="Đồ họa 19" descr="A brushstroke">
              <a:extLst>
                <a:ext uri="{FF2B5EF4-FFF2-40B4-BE49-F238E27FC236}">
                  <a16:creationId xmlns:a16="http://schemas.microsoft.com/office/drawing/2014/main" id="{D2CD4712-B6D9-359A-74B7-F7C7A9D7FDF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804" y="2525121"/>
              <a:ext cx="1933575" cy="1933575"/>
            </a:xfrm>
            <a:prstGeom prst="rect">
              <a:avLst/>
            </a:prstGeom>
          </p:spPr>
        </p:pic>
        <p:pic>
          <p:nvPicPr>
            <p:cNvPr id="21" name="Đồ họa 20" descr="A brushstroke">
              <a:extLst>
                <a:ext uri="{FF2B5EF4-FFF2-40B4-BE49-F238E27FC236}">
                  <a16:creationId xmlns:a16="http://schemas.microsoft.com/office/drawing/2014/main" id="{C0C4545A-AD62-1A58-6105-D07B24061F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18" y="1119961"/>
              <a:ext cx="1933575" cy="1933575"/>
            </a:xfrm>
            <a:prstGeom prst="rect">
              <a:avLst/>
            </a:prstGeom>
          </p:spPr>
        </p:pic>
        <p:pic>
          <p:nvPicPr>
            <p:cNvPr id="22" name="Đồ họa 21" descr="A brushstroke">
              <a:extLst>
                <a:ext uri="{FF2B5EF4-FFF2-40B4-BE49-F238E27FC236}">
                  <a16:creationId xmlns:a16="http://schemas.microsoft.com/office/drawing/2014/main" id="{305DCC83-7F9D-E6FF-F1EE-0DDB87CFF12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2822" y="1646569"/>
              <a:ext cx="1933575" cy="1933575"/>
            </a:xfrm>
            <a:prstGeom prst="rect">
              <a:avLst/>
            </a:prstGeom>
          </p:spPr>
        </p:pic>
        <p:pic>
          <p:nvPicPr>
            <p:cNvPr id="23" name="Đồ họa 22" descr="A brushstroke">
              <a:extLst>
                <a:ext uri="{FF2B5EF4-FFF2-40B4-BE49-F238E27FC236}">
                  <a16:creationId xmlns:a16="http://schemas.microsoft.com/office/drawing/2014/main" id="{2C6EA777-5466-41F7-D592-D761643A152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2694" y="771184"/>
              <a:ext cx="1933575" cy="1933575"/>
            </a:xfrm>
            <a:prstGeom prst="rect">
              <a:avLst/>
            </a:prstGeom>
          </p:spPr>
        </p:pic>
        <p:pic>
          <p:nvPicPr>
            <p:cNvPr id="24" name="Đồ họa 23" descr="A brushstroke">
              <a:extLst>
                <a:ext uri="{FF2B5EF4-FFF2-40B4-BE49-F238E27FC236}">
                  <a16:creationId xmlns:a16="http://schemas.microsoft.com/office/drawing/2014/main" id="{2E03E154-C7E6-851E-78E3-DB4524200CB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6580" y="1551067"/>
              <a:ext cx="1933575" cy="1933575"/>
            </a:xfrm>
            <a:prstGeom prst="rect">
              <a:avLst/>
            </a:prstGeom>
          </p:spPr>
        </p:pic>
        <p:pic>
          <p:nvPicPr>
            <p:cNvPr id="25" name="Đồ họa 24" descr="A brushstroke">
              <a:extLst>
                <a:ext uri="{FF2B5EF4-FFF2-40B4-BE49-F238E27FC236}">
                  <a16:creationId xmlns:a16="http://schemas.microsoft.com/office/drawing/2014/main" id="{1155CAF9-F08F-9908-1510-B189FA80C3E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524" y="1397347"/>
              <a:ext cx="1933575" cy="1933575"/>
            </a:xfrm>
            <a:prstGeom prst="rect">
              <a:avLst/>
            </a:prstGeom>
          </p:spPr>
        </p:pic>
        <p:pic>
          <p:nvPicPr>
            <p:cNvPr id="26" name="Đồ họa 25" descr="A brushstroke">
              <a:extLst>
                <a:ext uri="{FF2B5EF4-FFF2-40B4-BE49-F238E27FC236}">
                  <a16:creationId xmlns:a16="http://schemas.microsoft.com/office/drawing/2014/main" id="{409B2B90-8594-BA0A-6F0B-5B846E7875B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1788" y="153173"/>
              <a:ext cx="1933575" cy="1933575"/>
            </a:xfrm>
            <a:prstGeom prst="rect">
              <a:avLst/>
            </a:prstGeom>
          </p:spPr>
        </p:pic>
        <p:pic>
          <p:nvPicPr>
            <p:cNvPr id="27" name="Đồ họa 26" descr="A brushstroke">
              <a:extLst>
                <a:ext uri="{FF2B5EF4-FFF2-40B4-BE49-F238E27FC236}">
                  <a16:creationId xmlns:a16="http://schemas.microsoft.com/office/drawing/2014/main" id="{C0251818-D44D-F350-C1AB-9D56F739022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9793" y="-475376"/>
              <a:ext cx="1933575" cy="1933575"/>
            </a:xfrm>
            <a:prstGeom prst="rect">
              <a:avLst/>
            </a:prstGeom>
          </p:spPr>
        </p:pic>
        <p:pic>
          <p:nvPicPr>
            <p:cNvPr id="28" name="Đồ họa 27" descr="A brushstroke">
              <a:extLst>
                <a:ext uri="{FF2B5EF4-FFF2-40B4-BE49-F238E27FC236}">
                  <a16:creationId xmlns:a16="http://schemas.microsoft.com/office/drawing/2014/main" id="{FD7CAE20-A528-3646-9303-9ED69AF5E0C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9921" y="467982"/>
              <a:ext cx="1933575" cy="1933575"/>
            </a:xfrm>
            <a:prstGeom prst="rect">
              <a:avLst/>
            </a:prstGeom>
          </p:spPr>
        </p:pic>
        <p:pic>
          <p:nvPicPr>
            <p:cNvPr id="29" name="Đồ họa 28" descr="A brushstroke">
              <a:extLst>
                <a:ext uri="{FF2B5EF4-FFF2-40B4-BE49-F238E27FC236}">
                  <a16:creationId xmlns:a16="http://schemas.microsoft.com/office/drawing/2014/main" id="{0AAAB2C6-B464-0CE7-B6B4-B322492368A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0664" y="-277576"/>
              <a:ext cx="1933575" cy="1933575"/>
            </a:xfrm>
            <a:prstGeom prst="rect">
              <a:avLst/>
            </a:prstGeom>
          </p:spPr>
        </p:pic>
        <p:pic>
          <p:nvPicPr>
            <p:cNvPr id="30" name="Đồ họa 29" descr="A brushstroke">
              <a:extLst>
                <a:ext uri="{FF2B5EF4-FFF2-40B4-BE49-F238E27FC236}">
                  <a16:creationId xmlns:a16="http://schemas.microsoft.com/office/drawing/2014/main" id="{9BC453E9-0C76-F2A5-DBB7-ADE404944B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300" y="-630586"/>
              <a:ext cx="1933575" cy="1933575"/>
            </a:xfrm>
            <a:prstGeom prst="rect">
              <a:avLst/>
            </a:prstGeom>
          </p:spPr>
        </p:pic>
      </p:grpSp>
      <p:sp>
        <p:nvSpPr>
          <p:cNvPr id="2" name="Hình chữ nhật 1">
            <a:extLst>
              <a:ext uri="{FF2B5EF4-FFF2-40B4-BE49-F238E27FC236}">
                <a16:creationId xmlns:a16="http://schemas.microsoft.com/office/drawing/2014/main" id="{B82207FB-3B80-F219-044C-2252A949F93F}"/>
              </a:ext>
            </a:extLst>
          </p:cNvPr>
          <p:cNvSpPr/>
          <p:nvPr userDrawn="1"/>
        </p:nvSpPr>
        <p:spPr>
          <a:xfrm>
            <a:off x="152401" y="160492"/>
            <a:ext cx="11887200" cy="6537016"/>
          </a:xfrm>
          <a:prstGeom prst="rect">
            <a:avLst/>
          </a:prstGeom>
          <a:noFill/>
          <a:ln w="50800">
            <a:solidFill>
              <a:srgbClr val="FB17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13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a:spLocks noGrp="1"/>
          </p:cNvSpPr>
          <p:nvPr>
            <p:ph type="pic" idx="2"/>
          </p:nvPr>
        </p:nvSpPr>
        <p:spPr>
          <a:xfrm>
            <a:off x="5183188" y="987425"/>
            <a:ext cx="6172200" cy="4873625"/>
          </a:xfrm>
          <a:prstGeom prst="rect">
            <a:avLst/>
          </a:prstGeom>
          <a:noFill/>
          <a:ln>
            <a:noFill/>
          </a:ln>
        </p:spPr>
      </p:sp>
      <p:sp>
        <p:nvSpPr>
          <p:cNvPr id="81" name="Google Shape;81;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67" r:id="rId1"/>
    <p:sldLayoutId id="2147483869" r:id="rId2"/>
    <p:sldLayoutId id="2147483871" r:id="rId3"/>
    <p:sldLayoutId id="2147483872" r:id="rId4"/>
    <p:sldLayoutId id="2147483873" r:id="rId5"/>
    <p:sldLayoutId id="2147483874" r:id="rId6"/>
    <p:sldLayoutId id="2147483875" r:id="rId7"/>
    <p:sldLayoutId id="2147483876" r:id="rId8"/>
    <p:sldLayoutId id="2147483877" r:id="rId9"/>
    <p:sldLayoutId id="2147483936" r:id="rId10"/>
    <p:sldLayoutId id="214748393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D971B-27FF-1C46-9F66-F4DA67BDC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B79CF62-BCEE-8140-B62B-D4FC2EFD5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1926DA2-EF85-844A-B1CA-FF0399F72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16530-9B33-C047-934C-D8F370035648}" type="datetimeFigureOut">
              <a:rPr lang="x-none" smtClean="0"/>
              <a:t>10/30/2023</a:t>
            </a:fld>
            <a:endParaRPr lang="x-none"/>
          </a:p>
        </p:txBody>
      </p:sp>
      <p:sp>
        <p:nvSpPr>
          <p:cNvPr id="5" name="Footer Placeholder 4">
            <a:extLst>
              <a:ext uri="{FF2B5EF4-FFF2-40B4-BE49-F238E27FC236}">
                <a16:creationId xmlns:a16="http://schemas.microsoft.com/office/drawing/2014/main" id="{91E1500C-B5DE-8648-A0E5-CD1C23364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E2DA64A-A69C-8A45-883E-5114EE2CF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58ED6-89DB-E64D-8A59-209EEA5BB2C1}" type="slidenum">
              <a:rPr lang="x-none" smtClean="0"/>
              <a:t>‹#›</a:t>
            </a:fld>
            <a:endParaRPr lang="x-none"/>
          </a:p>
        </p:txBody>
      </p:sp>
    </p:spTree>
    <p:extLst>
      <p:ext uri="{BB962C8B-B14F-4D97-AF65-F5344CB8AC3E}">
        <p14:creationId xmlns:p14="http://schemas.microsoft.com/office/powerpoint/2010/main" val="2449048874"/>
      </p:ext>
    </p:extLst>
  </p:cSld>
  <p:clrMap bg1="lt1" tx1="dk1" bg2="lt2" tx2="dk2" accent1="accent1" accent2="accent2" accent3="accent3" accent4="accent4" accent5="accent5" accent6="accent6" hlink="hlink" folHlink="folHlink"/>
  <p:sldLayoutIdLst>
    <p:sldLayoutId id="2147483932" r:id="rId1"/>
    <p:sldLayoutId id="2147483650" r:id="rId2"/>
    <p:sldLayoutId id="2147483933" r:id="rId3"/>
    <p:sldLayoutId id="2147483934" r:id="rId4"/>
    <p:sldLayoutId id="2147483935"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3086786"/>
      </p:ext>
    </p:extLst>
  </p:cSld>
  <p:clrMap bg1="lt1" tx1="dk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lOKbcqzBoWg?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video" Target="https://www.youtube.com/embed/zKamatqQMz8?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g248161447c4_0_149"/>
          <p:cNvSpPr txBox="1">
            <a:spLocks noGrp="1"/>
          </p:cNvSpPr>
          <p:nvPr>
            <p:ph type="body" idx="1"/>
          </p:nvPr>
        </p:nvSpPr>
        <p:spPr>
          <a:xfrm>
            <a:off x="1405217" y="1811269"/>
            <a:ext cx="9914824" cy="3877687"/>
          </a:xfrm>
          <a:prstGeom prst="rect">
            <a:avLst/>
          </a:prstGeom>
          <a:noFill/>
          <a:ln>
            <a:noFill/>
          </a:ln>
        </p:spPr>
        <p:txBody>
          <a:bodyPr spcFirstLastPara="1" wrap="square" lIns="91433" tIns="45700" rIns="91433" bIns="45700" anchor="t" anchorCtr="0">
            <a:normAutofit fontScale="92500" lnSpcReduction="10000"/>
          </a:bodyPr>
          <a:lstStyle/>
          <a:p>
            <a:pPr marL="0" indent="0">
              <a:spcBef>
                <a:spcPts val="0"/>
              </a:spcBef>
            </a:pPr>
            <a:r>
              <a:rPr lang="en-US" sz="3800" dirty="0">
                <a:latin typeface="Calibri" panose="020F0502020204030204" pitchFamily="34" charset="0"/>
                <a:ea typeface="Noto Sans"/>
                <a:cs typeface="Calibri" panose="020F0502020204030204" pitchFamily="34" charset="0"/>
                <a:sym typeface="Noto Sans"/>
              </a:rPr>
              <a:t>BÀI 1: INTERNET, ỨNG DỤNG TRONG ĐỜI SỐNG VÀ NHỮNG RỦI RO</a:t>
            </a:r>
          </a:p>
          <a:p>
            <a:pPr marL="0" indent="0">
              <a:spcBef>
                <a:spcPts val="0"/>
              </a:spcBef>
            </a:pPr>
            <a:endParaRPr lang="en-US" sz="3800" dirty="0">
              <a:latin typeface="Calibri" panose="020F0502020204030204" pitchFamily="34" charset="0"/>
              <a:ea typeface="Noto Sans"/>
              <a:cs typeface="Calibri" panose="020F0502020204030204" pitchFamily="34" charset="0"/>
              <a:sym typeface="Noto Sans"/>
            </a:endParaRPr>
          </a:p>
          <a:p>
            <a:pPr marL="0" indent="0">
              <a:spcBef>
                <a:spcPts val="0"/>
              </a:spcBef>
            </a:pPr>
            <a:r>
              <a:rPr lang="en-US" sz="3800" dirty="0" err="1">
                <a:latin typeface="Calibri" panose="020F0502020204030204" pitchFamily="34" charset="0"/>
                <a:ea typeface="Noto Sans"/>
                <a:cs typeface="Calibri" panose="020F0502020204030204" pitchFamily="34" charset="0"/>
                <a:sym typeface="Noto Sans"/>
              </a:rPr>
              <a:t>Nội</a:t>
            </a:r>
            <a:r>
              <a:rPr lang="en-US" sz="3800" dirty="0">
                <a:latin typeface="Calibri" panose="020F0502020204030204" pitchFamily="34" charset="0"/>
                <a:ea typeface="Noto Sans"/>
                <a:cs typeface="Calibri" panose="020F0502020204030204" pitchFamily="34" charset="0"/>
                <a:sym typeface="Noto Sans"/>
              </a:rPr>
              <a:t> dung </a:t>
            </a:r>
            <a:r>
              <a:rPr lang="en-US" sz="3800" dirty="0" err="1">
                <a:latin typeface="Calibri" panose="020F0502020204030204" pitchFamily="34" charset="0"/>
                <a:ea typeface="Noto Sans"/>
                <a:cs typeface="Calibri" panose="020F0502020204030204" pitchFamily="34" charset="0"/>
                <a:sym typeface="Noto Sans"/>
              </a:rPr>
              <a:t>và</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thời</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lượng</a:t>
            </a:r>
            <a:r>
              <a:rPr lang="en-US" sz="3800" dirty="0">
                <a:latin typeface="Calibri" panose="020F0502020204030204" pitchFamily="34" charset="0"/>
                <a:ea typeface="Noto Sans"/>
                <a:cs typeface="Calibri" panose="020F0502020204030204" pitchFamily="34" charset="0"/>
                <a:sym typeface="Noto Sans"/>
              </a:rPr>
              <a:t>:</a:t>
            </a:r>
          </a:p>
          <a:p>
            <a:pPr marL="0" indent="0">
              <a:spcBef>
                <a:spcPts val="0"/>
              </a:spcBef>
            </a:pPr>
            <a:r>
              <a:rPr lang="en-US" sz="3800" dirty="0">
                <a:latin typeface="Calibri" panose="020F0502020204030204" pitchFamily="34" charset="0"/>
                <a:ea typeface="Noto Sans"/>
                <a:cs typeface="Calibri" panose="020F0502020204030204" pitchFamily="34" charset="0"/>
                <a:sym typeface="Noto Sans"/>
              </a:rPr>
              <a:t>1. </a:t>
            </a:r>
            <a:r>
              <a:rPr lang="en-US" sz="3800" dirty="0" err="1">
                <a:latin typeface="Calibri" panose="020F0502020204030204" pitchFamily="34" charset="0"/>
                <a:ea typeface="Noto Sans"/>
                <a:cs typeface="Calibri" panose="020F0502020204030204" pitchFamily="34" charset="0"/>
                <a:sym typeface="Noto Sans"/>
              </a:rPr>
              <a:t>Khởi</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động</a:t>
            </a:r>
            <a:r>
              <a:rPr lang="en-US" sz="3800" dirty="0">
                <a:latin typeface="Calibri" panose="020F0502020204030204" pitchFamily="34" charset="0"/>
                <a:ea typeface="Noto Sans"/>
                <a:cs typeface="Calibri" panose="020F0502020204030204" pitchFamily="34" charset="0"/>
                <a:sym typeface="Noto Sans"/>
              </a:rPr>
              <a:t> (3p)</a:t>
            </a:r>
          </a:p>
          <a:p>
            <a:pPr marL="0" indent="0">
              <a:spcBef>
                <a:spcPts val="0"/>
              </a:spcBef>
            </a:pPr>
            <a:r>
              <a:rPr lang="en-US" sz="3800" dirty="0">
                <a:latin typeface="Calibri" panose="020F0502020204030204" pitchFamily="34" charset="0"/>
                <a:ea typeface="Noto Sans"/>
                <a:cs typeface="Calibri" panose="020F0502020204030204" pitchFamily="34" charset="0"/>
                <a:sym typeface="Noto Sans"/>
              </a:rPr>
              <a:t>2. Internet </a:t>
            </a:r>
            <a:r>
              <a:rPr lang="en-US" sz="3800" dirty="0" err="1">
                <a:latin typeface="Calibri" panose="020F0502020204030204" pitchFamily="34" charset="0"/>
                <a:ea typeface="Noto Sans"/>
                <a:cs typeface="Calibri" panose="020F0502020204030204" pitchFamily="34" charset="0"/>
                <a:sym typeface="Noto Sans"/>
              </a:rPr>
              <a:t>và</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không</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gian</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mạng</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trong</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đời</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sống</a:t>
            </a:r>
            <a:r>
              <a:rPr lang="en-US" sz="3800" dirty="0">
                <a:latin typeface="Calibri" panose="020F0502020204030204" pitchFamily="34" charset="0"/>
                <a:ea typeface="Noto Sans"/>
                <a:cs typeface="Calibri" panose="020F0502020204030204" pitchFamily="34" charset="0"/>
                <a:sym typeface="Noto Sans"/>
              </a:rPr>
              <a:t> (10p)</a:t>
            </a:r>
          </a:p>
          <a:p>
            <a:pPr marL="0" indent="0">
              <a:spcBef>
                <a:spcPts val="0"/>
              </a:spcBef>
            </a:pPr>
            <a:r>
              <a:rPr lang="en-US" sz="3800" dirty="0">
                <a:latin typeface="Calibri" panose="020F0502020204030204" pitchFamily="34" charset="0"/>
                <a:ea typeface="Noto Sans"/>
                <a:cs typeface="Calibri" panose="020F0502020204030204" pitchFamily="34" charset="0"/>
                <a:sym typeface="Noto Sans"/>
              </a:rPr>
              <a:t>3. </a:t>
            </a:r>
            <a:r>
              <a:rPr lang="en-US" sz="3800" dirty="0" err="1">
                <a:latin typeface="Calibri" panose="020F0502020204030204" pitchFamily="34" charset="0"/>
                <a:ea typeface="Noto Sans"/>
                <a:cs typeface="Calibri" panose="020F0502020204030204" pitchFamily="34" charset="0"/>
                <a:sym typeface="Noto Sans"/>
              </a:rPr>
              <a:t>Các</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rủi</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ro</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trên</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không</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gian</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mạng</a:t>
            </a:r>
            <a:r>
              <a:rPr lang="en-US" sz="3800" dirty="0">
                <a:latin typeface="Calibri" panose="020F0502020204030204" pitchFamily="34" charset="0"/>
                <a:ea typeface="Noto Sans"/>
                <a:cs typeface="Calibri" panose="020F0502020204030204" pitchFamily="34" charset="0"/>
                <a:sym typeface="Noto Sans"/>
              </a:rPr>
              <a:t> (15p)</a:t>
            </a:r>
          </a:p>
          <a:p>
            <a:pPr marL="0" indent="0">
              <a:spcBef>
                <a:spcPts val="0"/>
              </a:spcBef>
            </a:pPr>
            <a:r>
              <a:rPr lang="en-US" sz="3800" dirty="0">
                <a:latin typeface="Calibri" panose="020F0502020204030204" pitchFamily="34" charset="0"/>
                <a:ea typeface="Noto Sans"/>
                <a:cs typeface="Calibri" panose="020F0502020204030204" pitchFamily="34" charset="0"/>
                <a:sym typeface="Noto Sans"/>
              </a:rPr>
              <a:t>4. </a:t>
            </a:r>
            <a:r>
              <a:rPr lang="en-US" sz="3800" dirty="0" err="1">
                <a:latin typeface="Calibri" panose="020F0502020204030204" pitchFamily="34" charset="0"/>
                <a:ea typeface="Noto Sans"/>
                <a:cs typeface="Calibri" panose="020F0502020204030204" pitchFamily="34" charset="0"/>
                <a:sym typeface="Noto Sans"/>
              </a:rPr>
              <a:t>Bắt</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nạt</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trực</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tuyến</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và</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cách</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xử</a:t>
            </a:r>
            <a:r>
              <a:rPr lang="en-US" sz="3800" dirty="0">
                <a:latin typeface="Calibri" panose="020F0502020204030204" pitchFamily="34" charset="0"/>
                <a:ea typeface="Noto Sans"/>
                <a:cs typeface="Calibri" panose="020F0502020204030204" pitchFamily="34" charset="0"/>
                <a:sym typeface="Noto Sans"/>
              </a:rPr>
              <a:t> </a:t>
            </a:r>
            <a:r>
              <a:rPr lang="en-US" sz="3800" dirty="0" err="1">
                <a:latin typeface="Calibri" panose="020F0502020204030204" pitchFamily="34" charset="0"/>
                <a:ea typeface="Noto Sans"/>
                <a:cs typeface="Calibri" panose="020F0502020204030204" pitchFamily="34" charset="0"/>
                <a:sym typeface="Noto Sans"/>
              </a:rPr>
              <a:t>lý</a:t>
            </a:r>
            <a:r>
              <a:rPr lang="en-US" sz="3800" dirty="0">
                <a:latin typeface="Calibri" panose="020F0502020204030204" pitchFamily="34" charset="0"/>
                <a:ea typeface="Noto Sans"/>
                <a:cs typeface="Calibri" panose="020F0502020204030204" pitchFamily="34" charset="0"/>
                <a:sym typeface="Noto Sans"/>
              </a:rPr>
              <a:t> (12p)</a:t>
            </a:r>
          </a:p>
          <a:p>
            <a:pPr marL="0" indent="0">
              <a:spcBef>
                <a:spcPts val="0"/>
              </a:spcBef>
            </a:pPr>
            <a:endParaRPr lang="en-US" sz="2000" dirty="0">
              <a:latin typeface="Calibri" panose="020F0502020204030204" pitchFamily="34" charset="0"/>
              <a:ea typeface="Noto Sans"/>
              <a:cs typeface="Calibri" panose="020F0502020204030204" pitchFamily="34" charset="0"/>
            </a:endParaRPr>
          </a:p>
        </p:txBody>
      </p:sp>
      <p:sp>
        <p:nvSpPr>
          <p:cNvPr id="1380" name="Google Shape;1380;g248161447c4_0_149"/>
          <p:cNvSpPr txBox="1"/>
          <p:nvPr/>
        </p:nvSpPr>
        <p:spPr>
          <a:xfrm>
            <a:off x="1381928" y="516423"/>
            <a:ext cx="9764491" cy="577041"/>
          </a:xfrm>
          <a:prstGeom prst="rect">
            <a:avLst/>
          </a:prstGeom>
          <a:solidFill>
            <a:srgbClr val="009FD6"/>
          </a:solidFill>
          <a:ln>
            <a:noFill/>
          </a:ln>
        </p:spPr>
        <p:txBody>
          <a:bodyPr spcFirstLastPara="1" wrap="square" lIns="91433" tIns="45700" rIns="91433" bIns="45700" anchor="t" anchorCtr="0">
            <a:spAutoFit/>
          </a:bodyPr>
          <a:lstStyle/>
          <a:p>
            <a:pPr>
              <a:lnSpc>
                <a:spcPct val="90000"/>
              </a:lnSpc>
              <a:buClr>
                <a:schemeClr val="lt1"/>
              </a:buClr>
              <a:buSzPts val="7200"/>
            </a:pP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Hướng</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dẫn</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học</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sinh</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an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toàn</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trên</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không</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gian</a:t>
            </a:r>
            <a:r>
              <a:rPr lang="en-US" sz="3500" dirty="0">
                <a:solidFill>
                  <a:schemeClr val="lt1"/>
                </a:solidFill>
                <a:latin typeface="Calibri" panose="020F0502020204030204" pitchFamily="34" charset="0"/>
                <a:ea typeface="Noto Sans Light"/>
                <a:cs typeface="Calibri" panose="020F0502020204030204" pitchFamily="34" charset="0"/>
                <a:sym typeface="Noto Sans Light"/>
              </a:rPr>
              <a:t> </a:t>
            </a:r>
            <a:r>
              <a:rPr lang="en-US" sz="3500" dirty="0" err="1">
                <a:solidFill>
                  <a:schemeClr val="lt1"/>
                </a:solidFill>
                <a:latin typeface="Calibri" panose="020F0502020204030204" pitchFamily="34" charset="0"/>
                <a:ea typeface="Noto Sans Light"/>
                <a:cs typeface="Calibri" panose="020F0502020204030204" pitchFamily="34" charset="0"/>
                <a:sym typeface="Noto Sans Light"/>
              </a:rPr>
              <a:t>mạng</a:t>
            </a:r>
            <a:endParaRPr lang="en-US" sz="3500" dirty="0">
              <a:solidFill>
                <a:schemeClr val="lt1"/>
              </a:solidFill>
              <a:latin typeface="Calibri" panose="020F0502020204030204" pitchFamily="34" charset="0"/>
              <a:ea typeface="Noto Sans Light"/>
              <a:cs typeface="Calibri" panose="020F0502020204030204" pitchFamily="34" charset="0"/>
            </a:endParaRPr>
          </a:p>
        </p:txBody>
      </p:sp>
      <p:sp>
        <p:nvSpPr>
          <p:cNvPr id="1381" name="Google Shape;1381;g248161447c4_0_149"/>
          <p:cNvSpPr/>
          <p:nvPr/>
        </p:nvSpPr>
        <p:spPr>
          <a:xfrm>
            <a:off x="132117" y="6258167"/>
            <a:ext cx="2546200" cy="552400"/>
          </a:xfrm>
          <a:prstGeom prst="rect">
            <a:avLst/>
          </a:prstGeom>
          <a:solidFill>
            <a:schemeClr val="lt1"/>
          </a:solidFill>
          <a:ln>
            <a:noFill/>
          </a:ln>
        </p:spPr>
        <p:txBody>
          <a:bodyPr spcFirstLastPara="1" wrap="square" lIns="60950" tIns="60950" rIns="60950" bIns="60950" anchor="ctr" anchorCtr="0">
            <a:noAutofit/>
          </a:bodyPr>
          <a:lstStyle/>
          <a:p>
            <a:endParaRPr sz="933"/>
          </a:p>
        </p:txBody>
      </p:sp>
      <p:sp>
        <p:nvSpPr>
          <p:cNvPr id="3" name="TextBox 2">
            <a:extLst>
              <a:ext uri="{FF2B5EF4-FFF2-40B4-BE49-F238E27FC236}">
                <a16:creationId xmlns:a16="http://schemas.microsoft.com/office/drawing/2014/main" id="{E63B1587-BCA8-086F-0C13-0314AA0F8779}"/>
              </a:ext>
            </a:extLst>
          </p:cNvPr>
          <p:cNvSpPr txBox="1"/>
          <p:nvPr/>
        </p:nvSpPr>
        <p:spPr>
          <a:xfrm>
            <a:off x="10490446" y="6214369"/>
            <a:ext cx="1597980" cy="57704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428344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7" name="Google Shape;1487;g2200689cc10_0_5"/>
          <p:cNvSpPr txBox="1"/>
          <p:nvPr/>
        </p:nvSpPr>
        <p:spPr>
          <a:xfrm>
            <a:off x="3249899" y="6261761"/>
            <a:ext cx="5692200" cy="266656"/>
          </a:xfrm>
          <a:prstGeom prst="rect">
            <a:avLst/>
          </a:prstGeom>
          <a:noFill/>
          <a:ln>
            <a:noFill/>
          </a:ln>
        </p:spPr>
        <p:txBody>
          <a:bodyPr spcFirstLastPara="1" wrap="square" lIns="60950" tIns="60950" rIns="60950" bIns="60950" anchor="t" anchorCtr="0">
            <a:spAutoFit/>
          </a:bodyPr>
          <a:lstStyle/>
          <a:p>
            <a:pPr algn="ctr">
              <a:buSzPts val="1400"/>
            </a:pPr>
            <a:r>
              <a:rPr lang="en-US" sz="900" err="1">
                <a:latin typeface="Calibri"/>
                <a:ea typeface="Calibri"/>
                <a:cs typeface="Calibri"/>
                <a:sym typeface="Calibri"/>
              </a:rPr>
              <a:t>Nguồn</a:t>
            </a:r>
            <a:r>
              <a:rPr lang="en-US" sz="900">
                <a:latin typeface="Calibri"/>
                <a:ea typeface="Calibri"/>
                <a:cs typeface="Calibri"/>
                <a:sym typeface="Calibri"/>
              </a:rPr>
              <a:t>: Báo </a:t>
            </a:r>
            <a:r>
              <a:rPr lang="en-US" sz="900" err="1">
                <a:latin typeface="Calibri"/>
                <a:ea typeface="Calibri"/>
                <a:cs typeface="Calibri"/>
                <a:sym typeface="Calibri"/>
              </a:rPr>
              <a:t>cáo</a:t>
            </a:r>
            <a:r>
              <a:rPr lang="en-US" sz="900">
                <a:latin typeface="Calibri"/>
                <a:ea typeface="Calibri"/>
                <a:cs typeface="Calibri"/>
                <a:sym typeface="Calibri"/>
              </a:rPr>
              <a:t> </a:t>
            </a:r>
            <a:r>
              <a:rPr lang="en-US" sz="900" err="1">
                <a:latin typeface="Calibri"/>
                <a:ea typeface="Calibri"/>
                <a:cs typeface="Calibri"/>
                <a:sym typeface="Calibri"/>
              </a:rPr>
              <a:t>Tiéng</a:t>
            </a:r>
            <a:r>
              <a:rPr lang="en-US" sz="900">
                <a:latin typeface="Calibri"/>
                <a:ea typeface="Calibri"/>
                <a:cs typeface="Calibri"/>
                <a:sym typeface="Calibri"/>
              </a:rPr>
              <a:t> </a:t>
            </a:r>
            <a:r>
              <a:rPr lang="en-US" sz="900" err="1">
                <a:latin typeface="Calibri"/>
                <a:ea typeface="Calibri"/>
                <a:cs typeface="Calibri"/>
                <a:sym typeface="Calibri"/>
              </a:rPr>
              <a:t>nói</a:t>
            </a:r>
            <a:r>
              <a:rPr lang="en-US" sz="900">
                <a:latin typeface="Calibri"/>
                <a:ea typeface="Calibri"/>
                <a:cs typeface="Calibri"/>
                <a:sym typeface="Calibri"/>
              </a:rPr>
              <a:t> </a:t>
            </a:r>
            <a:r>
              <a:rPr lang="en-US" sz="900" err="1">
                <a:latin typeface="Calibri"/>
                <a:ea typeface="Calibri"/>
                <a:cs typeface="Calibri"/>
                <a:sym typeface="Calibri"/>
              </a:rPr>
              <a:t>trẻ</a:t>
            </a:r>
            <a:r>
              <a:rPr lang="en-US" sz="900">
                <a:latin typeface="Calibri"/>
                <a:ea typeface="Calibri"/>
                <a:cs typeface="Calibri"/>
                <a:sym typeface="Calibri"/>
              </a:rPr>
              <a:t> </a:t>
            </a:r>
            <a:r>
              <a:rPr lang="en-US" sz="900" err="1">
                <a:latin typeface="Calibri"/>
                <a:ea typeface="Calibri"/>
                <a:cs typeface="Calibri"/>
                <a:sym typeface="Calibri"/>
              </a:rPr>
              <a:t>em</a:t>
            </a:r>
            <a:r>
              <a:rPr lang="en-US" sz="900">
                <a:latin typeface="Calibri"/>
                <a:ea typeface="Calibri"/>
                <a:cs typeface="Calibri"/>
                <a:sym typeface="Calibri"/>
              </a:rPr>
              <a:t> Việt Nam, khảo </a:t>
            </a:r>
            <a:r>
              <a:rPr lang="en-US" sz="900" err="1">
                <a:latin typeface="Calibri"/>
                <a:ea typeface="Calibri"/>
                <a:cs typeface="Calibri"/>
                <a:sym typeface="Calibri"/>
              </a:rPr>
              <a:t>sát</a:t>
            </a:r>
            <a:r>
              <a:rPr lang="en-US" sz="900">
                <a:latin typeface="Calibri"/>
                <a:ea typeface="Calibri"/>
                <a:cs typeface="Calibri"/>
                <a:sym typeface="Calibri"/>
              </a:rPr>
              <a:t> </a:t>
            </a:r>
            <a:r>
              <a:rPr lang="en-US" sz="900" err="1">
                <a:latin typeface="Calibri"/>
                <a:ea typeface="Calibri"/>
                <a:cs typeface="Calibri"/>
                <a:sym typeface="Calibri"/>
              </a:rPr>
              <a:t>trẻ</a:t>
            </a:r>
            <a:r>
              <a:rPr lang="en-US" sz="900">
                <a:latin typeface="Calibri"/>
                <a:ea typeface="Calibri"/>
                <a:cs typeface="Calibri"/>
                <a:sym typeface="Calibri"/>
              </a:rPr>
              <a:t> </a:t>
            </a:r>
            <a:r>
              <a:rPr lang="en-US" sz="900" err="1">
                <a:latin typeface="Calibri"/>
                <a:ea typeface="Calibri"/>
                <a:cs typeface="Calibri"/>
                <a:sym typeface="Calibri"/>
              </a:rPr>
              <a:t>từ</a:t>
            </a:r>
            <a:r>
              <a:rPr lang="en-US" sz="900">
                <a:latin typeface="Calibri"/>
                <a:ea typeface="Calibri"/>
                <a:cs typeface="Calibri"/>
                <a:sym typeface="Calibri"/>
              </a:rPr>
              <a:t> 11 – 16 </a:t>
            </a:r>
            <a:r>
              <a:rPr lang="en-US" sz="900" err="1">
                <a:latin typeface="Calibri"/>
                <a:ea typeface="Calibri"/>
                <a:cs typeface="Calibri"/>
                <a:sym typeface="Calibri"/>
              </a:rPr>
              <a:t>tuổi</a:t>
            </a:r>
            <a:r>
              <a:rPr lang="en-US" sz="900">
                <a:latin typeface="Calibri"/>
                <a:ea typeface="Calibri"/>
                <a:cs typeface="Calibri"/>
                <a:sym typeface="Calibri"/>
              </a:rPr>
              <a:t> (Save the Children, 2020)</a:t>
            </a:r>
            <a:endParaRPr sz="900">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61AE1749-9767-EA48-AB02-6922FC387358}"/>
              </a:ext>
            </a:extLst>
          </p:cNvPr>
          <p:cNvGraphicFramePr/>
          <p:nvPr/>
        </p:nvGraphicFramePr>
        <p:xfrm>
          <a:off x="923319" y="757295"/>
          <a:ext cx="10345361" cy="4674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83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Shape 537"/>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511CD934-F8F0-2042-ABEE-5DB97B73A229}"/>
              </a:ext>
            </a:extLst>
          </p:cNvPr>
          <p:cNvPicPr>
            <a:picLocks noChangeAspect="1"/>
          </p:cNvPicPr>
          <p:nvPr/>
        </p:nvPicPr>
        <p:blipFill>
          <a:blip r:embed="rId3">
            <a:alphaModFix amt="10000"/>
          </a:blip>
          <a:stretch>
            <a:fillRect/>
          </a:stretch>
        </p:blipFill>
        <p:spPr>
          <a:xfrm>
            <a:off x="-36426" y="-49603"/>
            <a:ext cx="12356426" cy="6957205"/>
          </a:xfrm>
          <a:prstGeom prst="rect">
            <a:avLst/>
          </a:prstGeom>
        </p:spPr>
      </p:pic>
      <p:sp>
        <p:nvSpPr>
          <p:cNvPr id="545" name="Google Shape;545;p17"/>
          <p:cNvSpPr/>
          <p:nvPr/>
        </p:nvSpPr>
        <p:spPr>
          <a:xfrm>
            <a:off x="2485118" y="2009700"/>
            <a:ext cx="7228114" cy="2974390"/>
          </a:xfrm>
          <a:prstGeom prst="roundRect">
            <a:avLst>
              <a:gd name="adj" fmla="val 4139"/>
            </a:avLst>
          </a:prstGeom>
          <a:solidFill>
            <a:srgbClr val="D7C9E1"/>
          </a:solidFill>
          <a:ln>
            <a:noFill/>
          </a:ln>
          <a:effectLst>
            <a:outerShdw dist="317500" dir="2940000" algn="ctr" rotWithShape="0">
              <a:srgbClr val="3A053C"/>
            </a:outerShdw>
          </a:effectLst>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546" name="Google Shape;546;p17"/>
          <p:cNvSpPr txBox="1"/>
          <p:nvPr/>
        </p:nvSpPr>
        <p:spPr>
          <a:xfrm>
            <a:off x="2716548" y="3150836"/>
            <a:ext cx="6850477" cy="1697145"/>
          </a:xfrm>
          <a:prstGeom prst="rect">
            <a:avLst/>
          </a:prstGeom>
          <a:noFill/>
          <a:ln>
            <a:noFill/>
          </a:ln>
        </p:spPr>
        <p:txBody>
          <a:bodyPr spcFirstLastPara="1" wrap="square" lIns="45700" tIns="22850" rIns="45700" bIns="22850" anchor="t" anchorCtr="0">
            <a:noAutofit/>
          </a:bodyPr>
          <a:lstStyle/>
          <a:p>
            <a:pPr marL="0" marR="0" lvl="0" indent="0" algn="ctr" rtl="0">
              <a:lnSpc>
                <a:spcPct val="108000"/>
              </a:lnSpc>
              <a:spcBef>
                <a:spcPts val="0"/>
              </a:spcBef>
              <a:spcAft>
                <a:spcPts val="0"/>
              </a:spcAft>
              <a:buNone/>
            </a:pPr>
            <a:r>
              <a:rPr lang="vi-VN" sz="3600"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Các loại kết nối Internet có an toàn như nhau</a:t>
            </a:r>
            <a:r>
              <a:rPr lang="en-US" sz="3600"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a:t>
            </a:r>
            <a:endParaRPr sz="3600"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547" name="Google Shape;547;p17"/>
          <p:cNvSpPr/>
          <p:nvPr/>
        </p:nvSpPr>
        <p:spPr>
          <a:xfrm>
            <a:off x="5358946" y="1284515"/>
            <a:ext cx="1480458" cy="1480457"/>
          </a:xfrm>
          <a:prstGeom prst="ellipse">
            <a:avLst/>
          </a:prstGeom>
          <a:solidFill>
            <a:srgbClr val="733278"/>
          </a:solidFill>
          <a:ln w="190500" cap="flat" cmpd="sng">
            <a:solidFill>
              <a:srgbClr val="D7C9E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nvGrpSpPr>
          <p:cNvPr id="548" name="Google Shape;548;p17"/>
          <p:cNvGrpSpPr/>
          <p:nvPr/>
        </p:nvGrpSpPr>
        <p:grpSpPr>
          <a:xfrm>
            <a:off x="5752043" y="1664898"/>
            <a:ext cx="716876" cy="715993"/>
            <a:chOff x="1006602" y="2557182"/>
            <a:chExt cx="884422" cy="883333"/>
          </a:xfrm>
        </p:grpSpPr>
        <p:sp>
          <p:nvSpPr>
            <p:cNvPr id="549" name="Google Shape;549;p17"/>
            <p:cNvSpPr/>
            <p:nvPr/>
          </p:nvSpPr>
          <p:spPr>
            <a:xfrm>
              <a:off x="1006602" y="2557182"/>
              <a:ext cx="883462" cy="883250"/>
            </a:xfrm>
            <a:custGeom>
              <a:avLst/>
              <a:gdLst/>
              <a:ahLst/>
              <a:cxnLst/>
              <a:rect l="l" t="t" r="r" b="b"/>
              <a:pathLst>
                <a:path w="883462" h="883250" extrusionOk="0">
                  <a:moveTo>
                    <a:pt x="879928" y="831965"/>
                  </a:moveTo>
                  <a:lnTo>
                    <a:pt x="879928" y="831965"/>
                  </a:lnTo>
                  <a:lnTo>
                    <a:pt x="788090" y="639582"/>
                  </a:lnTo>
                  <a:cubicBezTo>
                    <a:pt x="787177" y="637730"/>
                    <a:pt x="785969" y="636038"/>
                    <a:pt x="784512" y="634573"/>
                  </a:cubicBezTo>
                  <a:lnTo>
                    <a:pt x="162878" y="12581"/>
                  </a:lnTo>
                  <a:cubicBezTo>
                    <a:pt x="146837" y="-3887"/>
                    <a:pt x="120483" y="-4233"/>
                    <a:pt x="104016" y="11808"/>
                  </a:cubicBezTo>
                  <a:cubicBezTo>
                    <a:pt x="103754" y="12062"/>
                    <a:pt x="103497" y="12319"/>
                    <a:pt x="103243" y="12581"/>
                  </a:cubicBezTo>
                  <a:lnTo>
                    <a:pt x="12478" y="103226"/>
                  </a:lnTo>
                  <a:cubicBezTo>
                    <a:pt x="-3989" y="119455"/>
                    <a:pt x="-4183" y="145960"/>
                    <a:pt x="12046" y="162429"/>
                  </a:cubicBezTo>
                  <a:cubicBezTo>
                    <a:pt x="12188" y="162573"/>
                    <a:pt x="12333" y="162718"/>
                    <a:pt x="12478" y="162861"/>
                  </a:cubicBezTo>
                  <a:lnTo>
                    <a:pt x="634590" y="784138"/>
                  </a:lnTo>
                  <a:cubicBezTo>
                    <a:pt x="636036" y="785564"/>
                    <a:pt x="637683" y="786770"/>
                    <a:pt x="639480" y="787716"/>
                  </a:cubicBezTo>
                  <a:lnTo>
                    <a:pt x="832220" y="879673"/>
                  </a:lnTo>
                  <a:cubicBezTo>
                    <a:pt x="837054" y="882014"/>
                    <a:pt x="842353" y="883237"/>
                    <a:pt x="847725" y="883251"/>
                  </a:cubicBezTo>
                  <a:cubicBezTo>
                    <a:pt x="867487" y="883227"/>
                    <a:pt x="883486" y="867188"/>
                    <a:pt x="883462" y="847426"/>
                  </a:cubicBezTo>
                  <a:cubicBezTo>
                    <a:pt x="883455" y="842073"/>
                    <a:pt x="882248" y="836789"/>
                    <a:pt x="879928" y="831965"/>
                  </a:cubicBezTo>
                  <a:close/>
                  <a:moveTo>
                    <a:pt x="38479" y="137337"/>
                  </a:moveTo>
                  <a:cubicBezTo>
                    <a:pt x="36140" y="135017"/>
                    <a:pt x="36125" y="131242"/>
                    <a:pt x="38444" y="128903"/>
                  </a:cubicBezTo>
                  <a:cubicBezTo>
                    <a:pt x="38456" y="128891"/>
                    <a:pt x="38467" y="128881"/>
                    <a:pt x="38479" y="128869"/>
                  </a:cubicBezTo>
                  <a:lnTo>
                    <a:pt x="129124" y="38224"/>
                  </a:lnTo>
                  <a:cubicBezTo>
                    <a:pt x="131444" y="35885"/>
                    <a:pt x="135219" y="35869"/>
                    <a:pt x="137558" y="38189"/>
                  </a:cubicBezTo>
                  <a:cubicBezTo>
                    <a:pt x="137570" y="38201"/>
                    <a:pt x="137580" y="38212"/>
                    <a:pt x="137592" y="38224"/>
                  </a:cubicBezTo>
                  <a:lnTo>
                    <a:pt x="746465" y="647216"/>
                  </a:lnTo>
                  <a:lnTo>
                    <a:pt x="647233" y="746210"/>
                  </a:lnTo>
                  <a:close/>
                  <a:moveTo>
                    <a:pt x="847725" y="847470"/>
                  </a:moveTo>
                  <a:lnTo>
                    <a:pt x="677885" y="766366"/>
                  </a:lnTo>
                  <a:lnTo>
                    <a:pt x="766622" y="677868"/>
                  </a:lnTo>
                  <a:lnTo>
                    <a:pt x="847725" y="847470"/>
                  </a:lnTo>
                  <a:lnTo>
                    <a:pt x="863946" y="839717"/>
                  </a:ln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550" name="Google Shape;550;p17"/>
            <p:cNvSpPr/>
            <p:nvPr/>
          </p:nvSpPr>
          <p:spPr>
            <a:xfrm>
              <a:off x="1007676" y="3037921"/>
              <a:ext cx="402520" cy="402594"/>
            </a:xfrm>
            <a:custGeom>
              <a:avLst/>
              <a:gdLst/>
              <a:ahLst/>
              <a:cxnLst/>
              <a:rect l="l" t="t" r="r" b="b"/>
              <a:pathLst>
                <a:path w="402520" h="402594" extrusionOk="0">
                  <a:moveTo>
                    <a:pt x="400583" y="142861"/>
                  </a:moveTo>
                  <a:lnTo>
                    <a:pt x="383765" y="125924"/>
                  </a:lnTo>
                  <a:cubicBezTo>
                    <a:pt x="381406" y="123637"/>
                    <a:pt x="377656" y="123637"/>
                    <a:pt x="375297" y="125924"/>
                  </a:cubicBezTo>
                  <a:lnTo>
                    <a:pt x="136757" y="364464"/>
                  </a:lnTo>
                  <a:cubicBezTo>
                    <a:pt x="134438" y="366803"/>
                    <a:pt x="130663" y="366819"/>
                    <a:pt x="128324" y="364499"/>
                  </a:cubicBezTo>
                  <a:cubicBezTo>
                    <a:pt x="128312" y="364487"/>
                    <a:pt x="128301" y="364476"/>
                    <a:pt x="128289" y="364464"/>
                  </a:cubicBezTo>
                  <a:lnTo>
                    <a:pt x="37883" y="274058"/>
                  </a:lnTo>
                  <a:cubicBezTo>
                    <a:pt x="35544" y="271738"/>
                    <a:pt x="35528" y="267963"/>
                    <a:pt x="37848" y="265624"/>
                  </a:cubicBezTo>
                  <a:cubicBezTo>
                    <a:pt x="37860" y="265612"/>
                    <a:pt x="37871" y="265601"/>
                    <a:pt x="37883" y="265589"/>
                  </a:cubicBezTo>
                  <a:lnTo>
                    <a:pt x="70205" y="233267"/>
                  </a:lnTo>
                  <a:lnTo>
                    <a:pt x="98591" y="261653"/>
                  </a:lnTo>
                  <a:cubicBezTo>
                    <a:pt x="100910" y="263927"/>
                    <a:pt x="104621" y="263927"/>
                    <a:pt x="106940" y="261653"/>
                  </a:cubicBezTo>
                  <a:lnTo>
                    <a:pt x="123876" y="244717"/>
                  </a:lnTo>
                  <a:cubicBezTo>
                    <a:pt x="126150" y="242399"/>
                    <a:pt x="126150" y="238687"/>
                    <a:pt x="123876" y="236368"/>
                  </a:cubicBezTo>
                  <a:lnTo>
                    <a:pt x="95252" y="208459"/>
                  </a:lnTo>
                  <a:lnTo>
                    <a:pt x="131033" y="171843"/>
                  </a:lnTo>
                  <a:lnTo>
                    <a:pt x="191860" y="232671"/>
                  </a:lnTo>
                  <a:cubicBezTo>
                    <a:pt x="194219" y="234959"/>
                    <a:pt x="197969" y="234959"/>
                    <a:pt x="200328" y="232671"/>
                  </a:cubicBezTo>
                  <a:lnTo>
                    <a:pt x="217145" y="215735"/>
                  </a:lnTo>
                  <a:cubicBezTo>
                    <a:pt x="219451" y="213571"/>
                    <a:pt x="219565" y="209948"/>
                    <a:pt x="217402" y="207642"/>
                  </a:cubicBezTo>
                  <a:cubicBezTo>
                    <a:pt x="217320" y="207554"/>
                    <a:pt x="217234" y="207468"/>
                    <a:pt x="217145" y="207386"/>
                  </a:cubicBezTo>
                  <a:lnTo>
                    <a:pt x="156437" y="146558"/>
                  </a:lnTo>
                  <a:lnTo>
                    <a:pt x="192934" y="109942"/>
                  </a:lnTo>
                  <a:lnTo>
                    <a:pt x="221320" y="138328"/>
                  </a:lnTo>
                  <a:cubicBezTo>
                    <a:pt x="223640" y="140667"/>
                    <a:pt x="227415" y="140683"/>
                    <a:pt x="229753" y="138363"/>
                  </a:cubicBezTo>
                  <a:cubicBezTo>
                    <a:pt x="229765" y="138351"/>
                    <a:pt x="229776" y="138340"/>
                    <a:pt x="229788" y="138328"/>
                  </a:cubicBezTo>
                  <a:lnTo>
                    <a:pt x="246605" y="121511"/>
                  </a:lnTo>
                  <a:cubicBezTo>
                    <a:pt x="248944" y="119192"/>
                    <a:pt x="248959" y="115417"/>
                    <a:pt x="246640" y="113078"/>
                  </a:cubicBezTo>
                  <a:cubicBezTo>
                    <a:pt x="246628" y="113066"/>
                    <a:pt x="246617" y="113055"/>
                    <a:pt x="246605" y="113043"/>
                  </a:cubicBezTo>
                  <a:lnTo>
                    <a:pt x="218219" y="84657"/>
                  </a:lnTo>
                  <a:lnTo>
                    <a:pt x="254835" y="48160"/>
                  </a:lnTo>
                  <a:lnTo>
                    <a:pt x="315543" y="108869"/>
                  </a:lnTo>
                  <a:cubicBezTo>
                    <a:pt x="317863" y="111208"/>
                    <a:pt x="321638" y="111223"/>
                    <a:pt x="323977" y="108903"/>
                  </a:cubicBezTo>
                  <a:cubicBezTo>
                    <a:pt x="323989" y="108891"/>
                    <a:pt x="323999" y="108881"/>
                    <a:pt x="324011" y="108869"/>
                  </a:cubicBezTo>
                  <a:lnTo>
                    <a:pt x="341305" y="92410"/>
                  </a:lnTo>
                  <a:cubicBezTo>
                    <a:pt x="343644" y="90090"/>
                    <a:pt x="343660" y="86315"/>
                    <a:pt x="341340" y="83976"/>
                  </a:cubicBezTo>
                  <a:cubicBezTo>
                    <a:pt x="341328" y="83964"/>
                    <a:pt x="341317" y="83953"/>
                    <a:pt x="341305" y="83941"/>
                  </a:cubicBezTo>
                  <a:lnTo>
                    <a:pt x="259486" y="1764"/>
                  </a:lnTo>
                  <a:cubicBezTo>
                    <a:pt x="257166" y="-575"/>
                    <a:pt x="253392" y="-590"/>
                    <a:pt x="251053" y="1730"/>
                  </a:cubicBezTo>
                  <a:cubicBezTo>
                    <a:pt x="251041" y="1742"/>
                    <a:pt x="251030" y="1752"/>
                    <a:pt x="251018" y="1764"/>
                  </a:cubicBezTo>
                  <a:lnTo>
                    <a:pt x="12478" y="240304"/>
                  </a:lnTo>
                  <a:cubicBezTo>
                    <a:pt x="-3989" y="256533"/>
                    <a:pt x="-4183" y="283039"/>
                    <a:pt x="12046" y="299507"/>
                  </a:cubicBezTo>
                  <a:cubicBezTo>
                    <a:pt x="12188" y="299652"/>
                    <a:pt x="12333" y="299796"/>
                    <a:pt x="12478" y="299939"/>
                  </a:cubicBezTo>
                  <a:lnTo>
                    <a:pt x="101931" y="389272"/>
                  </a:lnTo>
                  <a:cubicBezTo>
                    <a:pt x="108036" y="395738"/>
                    <a:pt x="115994" y="400154"/>
                    <a:pt x="124711" y="401915"/>
                  </a:cubicBezTo>
                  <a:cubicBezTo>
                    <a:pt x="138365" y="404412"/>
                    <a:pt x="152366" y="399940"/>
                    <a:pt x="162043" y="389988"/>
                  </a:cubicBezTo>
                  <a:lnTo>
                    <a:pt x="400583" y="151448"/>
                  </a:lnTo>
                  <a:cubicBezTo>
                    <a:pt x="402954" y="149357"/>
                    <a:pt x="403181" y="145739"/>
                    <a:pt x="401089" y="143368"/>
                  </a:cubicBezTo>
                  <a:cubicBezTo>
                    <a:pt x="400931" y="143189"/>
                    <a:pt x="400761" y="143019"/>
                    <a:pt x="400583" y="142861"/>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551" name="Google Shape;551;p17"/>
            <p:cNvSpPr/>
            <p:nvPr/>
          </p:nvSpPr>
          <p:spPr>
            <a:xfrm>
              <a:off x="1487436" y="2557182"/>
              <a:ext cx="403588" cy="402730"/>
            </a:xfrm>
            <a:custGeom>
              <a:avLst/>
              <a:gdLst/>
              <a:ahLst/>
              <a:cxnLst/>
              <a:rect l="l" t="t" r="r" b="b"/>
              <a:pathLst>
                <a:path w="403588" h="402730" extrusionOk="0">
                  <a:moveTo>
                    <a:pt x="390746" y="103345"/>
                  </a:moveTo>
                  <a:lnTo>
                    <a:pt x="299982" y="12581"/>
                  </a:lnTo>
                  <a:cubicBezTo>
                    <a:pt x="283941" y="-3887"/>
                    <a:pt x="257587" y="-4233"/>
                    <a:pt x="241120" y="11808"/>
                  </a:cubicBezTo>
                  <a:cubicBezTo>
                    <a:pt x="240858" y="12062"/>
                    <a:pt x="240601" y="12319"/>
                    <a:pt x="240347" y="12581"/>
                  </a:cubicBezTo>
                  <a:lnTo>
                    <a:pt x="1807" y="251120"/>
                  </a:lnTo>
                  <a:cubicBezTo>
                    <a:pt x="-499" y="253284"/>
                    <a:pt x="-613" y="256907"/>
                    <a:pt x="1551" y="259213"/>
                  </a:cubicBezTo>
                  <a:cubicBezTo>
                    <a:pt x="1633" y="259301"/>
                    <a:pt x="1719" y="259387"/>
                    <a:pt x="1807" y="259469"/>
                  </a:cubicBezTo>
                  <a:lnTo>
                    <a:pt x="83626" y="341288"/>
                  </a:lnTo>
                  <a:cubicBezTo>
                    <a:pt x="85946" y="343627"/>
                    <a:pt x="89721" y="343643"/>
                    <a:pt x="92060" y="341323"/>
                  </a:cubicBezTo>
                  <a:cubicBezTo>
                    <a:pt x="92072" y="341311"/>
                    <a:pt x="92082" y="341300"/>
                    <a:pt x="92094" y="341288"/>
                  </a:cubicBezTo>
                  <a:lnTo>
                    <a:pt x="108911" y="324471"/>
                  </a:lnTo>
                  <a:cubicBezTo>
                    <a:pt x="111250" y="322152"/>
                    <a:pt x="111266" y="318377"/>
                    <a:pt x="108946" y="316038"/>
                  </a:cubicBezTo>
                  <a:cubicBezTo>
                    <a:pt x="108934" y="316026"/>
                    <a:pt x="108923" y="316015"/>
                    <a:pt x="108911" y="316003"/>
                  </a:cubicBezTo>
                  <a:lnTo>
                    <a:pt x="48203" y="255295"/>
                  </a:lnTo>
                  <a:lnTo>
                    <a:pt x="84700" y="218679"/>
                  </a:lnTo>
                  <a:lnTo>
                    <a:pt x="113086" y="247065"/>
                  </a:lnTo>
                  <a:cubicBezTo>
                    <a:pt x="115406" y="249404"/>
                    <a:pt x="119180" y="249420"/>
                    <a:pt x="121519" y="247100"/>
                  </a:cubicBezTo>
                  <a:cubicBezTo>
                    <a:pt x="121531" y="247088"/>
                    <a:pt x="121542" y="247077"/>
                    <a:pt x="121554" y="247065"/>
                  </a:cubicBezTo>
                  <a:lnTo>
                    <a:pt x="138371" y="230248"/>
                  </a:lnTo>
                  <a:cubicBezTo>
                    <a:pt x="140710" y="227928"/>
                    <a:pt x="140725" y="224154"/>
                    <a:pt x="138406" y="221815"/>
                  </a:cubicBezTo>
                  <a:cubicBezTo>
                    <a:pt x="138394" y="221803"/>
                    <a:pt x="138383" y="221792"/>
                    <a:pt x="138371" y="221780"/>
                  </a:cubicBezTo>
                  <a:lnTo>
                    <a:pt x="109985" y="193394"/>
                  </a:lnTo>
                  <a:lnTo>
                    <a:pt x="146601" y="156897"/>
                  </a:lnTo>
                  <a:lnTo>
                    <a:pt x="207428" y="217606"/>
                  </a:lnTo>
                  <a:cubicBezTo>
                    <a:pt x="209592" y="219911"/>
                    <a:pt x="213215" y="220026"/>
                    <a:pt x="215521" y="217862"/>
                  </a:cubicBezTo>
                  <a:cubicBezTo>
                    <a:pt x="215609" y="217780"/>
                    <a:pt x="215695" y="217694"/>
                    <a:pt x="215777" y="217606"/>
                  </a:cubicBezTo>
                  <a:lnTo>
                    <a:pt x="232714" y="200789"/>
                  </a:lnTo>
                  <a:cubicBezTo>
                    <a:pt x="235001" y="198429"/>
                    <a:pt x="235001" y="194680"/>
                    <a:pt x="232714" y="192320"/>
                  </a:cubicBezTo>
                  <a:lnTo>
                    <a:pt x="171886" y="131612"/>
                  </a:lnTo>
                  <a:lnTo>
                    <a:pt x="208621" y="96070"/>
                  </a:lnTo>
                  <a:lnTo>
                    <a:pt x="237007" y="124456"/>
                  </a:lnTo>
                  <a:cubicBezTo>
                    <a:pt x="239326" y="126729"/>
                    <a:pt x="243038" y="126729"/>
                    <a:pt x="245356" y="124456"/>
                  </a:cubicBezTo>
                  <a:lnTo>
                    <a:pt x="262292" y="107519"/>
                  </a:lnTo>
                  <a:cubicBezTo>
                    <a:pt x="264566" y="105201"/>
                    <a:pt x="264566" y="101489"/>
                    <a:pt x="262292" y="99171"/>
                  </a:cubicBezTo>
                  <a:lnTo>
                    <a:pt x="233906" y="70784"/>
                  </a:lnTo>
                  <a:lnTo>
                    <a:pt x="266228" y="38462"/>
                  </a:lnTo>
                  <a:cubicBezTo>
                    <a:pt x="267289" y="37250"/>
                    <a:pt x="268795" y="36519"/>
                    <a:pt x="270403" y="36435"/>
                  </a:cubicBezTo>
                  <a:cubicBezTo>
                    <a:pt x="272014" y="36438"/>
                    <a:pt x="273559" y="37082"/>
                    <a:pt x="274697" y="38224"/>
                  </a:cubicBezTo>
                  <a:lnTo>
                    <a:pt x="365103" y="128630"/>
                  </a:lnTo>
                  <a:cubicBezTo>
                    <a:pt x="367442" y="130950"/>
                    <a:pt x="367457" y="134725"/>
                    <a:pt x="365138" y="137064"/>
                  </a:cubicBezTo>
                  <a:cubicBezTo>
                    <a:pt x="365126" y="137076"/>
                    <a:pt x="365115" y="137086"/>
                    <a:pt x="365103" y="137098"/>
                  </a:cubicBezTo>
                  <a:lnTo>
                    <a:pt x="365103" y="137098"/>
                  </a:lnTo>
                  <a:lnTo>
                    <a:pt x="126563" y="375638"/>
                  </a:lnTo>
                  <a:cubicBezTo>
                    <a:pt x="124276" y="377997"/>
                    <a:pt x="124276" y="381747"/>
                    <a:pt x="126563" y="384106"/>
                  </a:cubicBezTo>
                  <a:lnTo>
                    <a:pt x="143500" y="400923"/>
                  </a:lnTo>
                  <a:cubicBezTo>
                    <a:pt x="145663" y="403229"/>
                    <a:pt x="149287" y="403343"/>
                    <a:pt x="151592" y="401180"/>
                  </a:cubicBezTo>
                  <a:cubicBezTo>
                    <a:pt x="151680" y="401098"/>
                    <a:pt x="151766" y="401012"/>
                    <a:pt x="151849" y="400923"/>
                  </a:cubicBezTo>
                  <a:lnTo>
                    <a:pt x="390388" y="162980"/>
                  </a:lnTo>
                  <a:cubicBezTo>
                    <a:pt x="396854" y="156875"/>
                    <a:pt x="401271" y="148917"/>
                    <a:pt x="403031" y="140199"/>
                  </a:cubicBezTo>
                  <a:cubicBezTo>
                    <a:pt x="405271" y="126640"/>
                    <a:pt x="400674" y="112848"/>
                    <a:pt x="390746" y="103345"/>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Shape 555"/>
        <p:cNvGrpSpPr/>
        <p:nvPr/>
      </p:nvGrpSpPr>
      <p:grpSpPr>
        <a:xfrm>
          <a:off x="0" y="0"/>
          <a:ext cx="0" cy="0"/>
          <a:chOff x="0" y="0"/>
          <a:chExt cx="0" cy="0"/>
        </a:xfrm>
      </p:grpSpPr>
      <p:pic>
        <p:nvPicPr>
          <p:cNvPr id="24" name="Picture 23" descr="Background pattern&#10;&#10;Description automatically generated">
            <a:extLst>
              <a:ext uri="{FF2B5EF4-FFF2-40B4-BE49-F238E27FC236}">
                <a16:creationId xmlns:a16="http://schemas.microsoft.com/office/drawing/2014/main" id="{8EF8C984-7E47-0E49-9151-C2C9B1C183AF}"/>
              </a:ext>
            </a:extLst>
          </p:cNvPr>
          <p:cNvPicPr>
            <a:picLocks noChangeAspect="1"/>
          </p:cNvPicPr>
          <p:nvPr/>
        </p:nvPicPr>
        <p:blipFill>
          <a:blip r:embed="rId3">
            <a:alphaModFix amt="10000"/>
          </a:blip>
          <a:stretch>
            <a:fillRect/>
          </a:stretch>
        </p:blipFill>
        <p:spPr>
          <a:xfrm>
            <a:off x="-106680" y="-1"/>
            <a:ext cx="12298679" cy="6924691"/>
          </a:xfrm>
          <a:prstGeom prst="rect">
            <a:avLst/>
          </a:prstGeom>
        </p:spPr>
      </p:pic>
      <p:sp>
        <p:nvSpPr>
          <p:cNvPr id="558" name="Google Shape;558;p18"/>
          <p:cNvSpPr/>
          <p:nvPr/>
        </p:nvSpPr>
        <p:spPr>
          <a:xfrm>
            <a:off x="5296568" y="3168616"/>
            <a:ext cx="6431882" cy="1513059"/>
          </a:xfrm>
          <a:prstGeom prst="rect">
            <a:avLst/>
          </a:prstGeom>
          <a:solidFill>
            <a:srgbClr val="D7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59" name="Google Shape;559;p18"/>
          <p:cNvSpPr/>
          <p:nvPr/>
        </p:nvSpPr>
        <p:spPr>
          <a:xfrm>
            <a:off x="5296568" y="1560201"/>
            <a:ext cx="6431882" cy="1335600"/>
          </a:xfrm>
          <a:prstGeom prst="rect">
            <a:avLst/>
          </a:prstGeom>
          <a:solidFill>
            <a:srgbClr val="D7C9E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60" name="Google Shape;560;p18"/>
          <p:cNvSpPr/>
          <p:nvPr/>
        </p:nvSpPr>
        <p:spPr>
          <a:xfrm>
            <a:off x="5296568" y="1671852"/>
            <a:ext cx="6431882" cy="1335600"/>
          </a:xfrm>
          <a:prstGeom prst="rect">
            <a:avLst/>
          </a:prstGeom>
          <a:solidFill>
            <a:srgbClr val="D7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66" name="Google Shape;566;p18"/>
          <p:cNvSpPr txBox="1"/>
          <p:nvPr/>
        </p:nvSpPr>
        <p:spPr>
          <a:xfrm>
            <a:off x="375895" y="2228001"/>
            <a:ext cx="4739293" cy="1697145"/>
          </a:xfrm>
          <a:prstGeom prst="rect">
            <a:avLst/>
          </a:prstGeom>
          <a:noFill/>
          <a:ln>
            <a:noFill/>
          </a:ln>
        </p:spPr>
        <p:txBody>
          <a:bodyPr spcFirstLastPara="1" wrap="square" lIns="45700" tIns="22850" rIns="45700" bIns="22850" anchor="t" anchorCtr="0">
            <a:noAutofit/>
          </a:bodyPr>
          <a:lstStyle/>
          <a:p>
            <a:pPr marL="0" marR="0" lvl="0" indent="0" algn="l" rtl="0">
              <a:lnSpc>
                <a:spcPct val="108000"/>
              </a:lnSpc>
              <a:spcBef>
                <a:spcPts val="0"/>
              </a:spcBef>
              <a:spcAft>
                <a:spcPts val="0"/>
              </a:spcAft>
              <a:buNone/>
            </a:pPr>
            <a:endParaRPr sz="3600" b="1">
              <a:solidFill>
                <a:srgbClr val="E4E6F5"/>
              </a:solidFill>
              <a:latin typeface="Noto Sans" panose="020B0502040504020204" pitchFamily="34" charset="0"/>
              <a:ea typeface="Noto Sans" panose="020B0502040504020204" pitchFamily="34" charset="0"/>
              <a:cs typeface="Open Sans" panose="020B0606030504020204" pitchFamily="34" charset="0"/>
              <a:sym typeface="Montserrat SemiBold"/>
            </a:endParaRPr>
          </a:p>
          <a:p>
            <a:pPr marL="0" marR="0" lvl="0" indent="0" algn="l" rtl="0">
              <a:spcBef>
                <a:spcPts val="0"/>
              </a:spcBef>
              <a:spcAft>
                <a:spcPts val="0"/>
              </a:spcAft>
              <a:buNone/>
            </a:pP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Kết</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nối</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công</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khai</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không</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an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toàn</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không</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đáng</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 tin </a:t>
            </a:r>
            <a:r>
              <a:rPr lang="en-US" sz="3600" b="1" err="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cậy</a:t>
            </a:r>
            <a:r>
              <a:rPr lang="en-US" sz="3600" b="1">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a:t>
            </a:r>
            <a:endParaRPr>
              <a:latin typeface="Noto Sans" panose="020B0502040504020204" pitchFamily="34" charset="0"/>
              <a:ea typeface="Noto Sans" panose="020B0502040504020204" pitchFamily="34" charset="0"/>
              <a:cs typeface="Open Sans" panose="020B0606030504020204" pitchFamily="34" charset="0"/>
            </a:endParaRPr>
          </a:p>
        </p:txBody>
      </p:sp>
      <p:grpSp>
        <p:nvGrpSpPr>
          <p:cNvPr id="567" name="Google Shape;567;p18"/>
          <p:cNvGrpSpPr/>
          <p:nvPr/>
        </p:nvGrpSpPr>
        <p:grpSpPr>
          <a:xfrm>
            <a:off x="500498" y="1671852"/>
            <a:ext cx="881857" cy="695720"/>
            <a:chOff x="500498" y="1671852"/>
            <a:chExt cx="881857" cy="695720"/>
          </a:xfrm>
        </p:grpSpPr>
        <p:sp>
          <p:nvSpPr>
            <p:cNvPr id="568" name="Google Shape;568;p18"/>
            <p:cNvSpPr/>
            <p:nvPr/>
          </p:nvSpPr>
          <p:spPr>
            <a:xfrm>
              <a:off x="879304" y="2243328"/>
              <a:ext cx="124244" cy="124244"/>
            </a:xfrm>
            <a:custGeom>
              <a:avLst/>
              <a:gdLst/>
              <a:ahLst/>
              <a:cxnLst/>
              <a:rect l="l" t="t" r="r" b="b"/>
              <a:pathLst>
                <a:path w="124244" h="124244" extrusionOk="0">
                  <a:moveTo>
                    <a:pt x="80759" y="124245"/>
                  </a:moveTo>
                  <a:lnTo>
                    <a:pt x="43486" y="124245"/>
                  </a:lnTo>
                  <a:cubicBezTo>
                    <a:pt x="19469" y="124245"/>
                    <a:pt x="0" y="104776"/>
                    <a:pt x="0" y="80759"/>
                  </a:cubicBezTo>
                  <a:lnTo>
                    <a:pt x="0" y="43486"/>
                  </a:lnTo>
                  <a:cubicBezTo>
                    <a:pt x="0" y="19469"/>
                    <a:pt x="19469" y="0"/>
                    <a:pt x="43486" y="0"/>
                  </a:cubicBezTo>
                  <a:lnTo>
                    <a:pt x="80759" y="0"/>
                  </a:lnTo>
                  <a:cubicBezTo>
                    <a:pt x="104776" y="0"/>
                    <a:pt x="124245" y="19469"/>
                    <a:pt x="124245" y="43486"/>
                  </a:cubicBezTo>
                  <a:lnTo>
                    <a:pt x="124245" y="80759"/>
                  </a:lnTo>
                  <a:cubicBezTo>
                    <a:pt x="124245" y="104776"/>
                    <a:pt x="104776" y="124245"/>
                    <a:pt x="80759" y="124245"/>
                  </a:cubicBezTo>
                  <a:close/>
                  <a:moveTo>
                    <a:pt x="43486" y="37273"/>
                  </a:moveTo>
                  <a:cubicBezTo>
                    <a:pt x="40055" y="37273"/>
                    <a:pt x="37273" y="40055"/>
                    <a:pt x="37273" y="43486"/>
                  </a:cubicBezTo>
                  <a:lnTo>
                    <a:pt x="37273" y="80759"/>
                  </a:lnTo>
                  <a:cubicBezTo>
                    <a:pt x="37273" y="84190"/>
                    <a:pt x="40055" y="86971"/>
                    <a:pt x="43486" y="86971"/>
                  </a:cubicBezTo>
                  <a:lnTo>
                    <a:pt x="80759" y="86971"/>
                  </a:lnTo>
                  <a:cubicBezTo>
                    <a:pt x="84190" y="86971"/>
                    <a:pt x="86971" y="84190"/>
                    <a:pt x="86971" y="80759"/>
                  </a:cubicBezTo>
                  <a:lnTo>
                    <a:pt x="86971" y="43486"/>
                  </a:lnTo>
                  <a:cubicBezTo>
                    <a:pt x="86971" y="40055"/>
                    <a:pt x="84190" y="37273"/>
                    <a:pt x="80759" y="372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69" name="Google Shape;569;p18"/>
            <p:cNvSpPr/>
            <p:nvPr/>
          </p:nvSpPr>
          <p:spPr>
            <a:xfrm>
              <a:off x="781664" y="2069431"/>
              <a:ext cx="319455" cy="91175"/>
            </a:xfrm>
            <a:custGeom>
              <a:avLst/>
              <a:gdLst/>
              <a:ahLst/>
              <a:cxnLst/>
              <a:rect l="l" t="t" r="r" b="b"/>
              <a:pathLst>
                <a:path w="319455" h="91175" extrusionOk="0">
                  <a:moveTo>
                    <a:pt x="19366" y="89411"/>
                  </a:moveTo>
                  <a:lnTo>
                    <a:pt x="1848" y="71768"/>
                  </a:lnTo>
                  <a:cubicBezTo>
                    <a:pt x="-616" y="69296"/>
                    <a:pt x="-616" y="65295"/>
                    <a:pt x="1848" y="62823"/>
                  </a:cubicBezTo>
                  <a:cubicBezTo>
                    <a:pt x="90414" y="-20941"/>
                    <a:pt x="228987" y="-20941"/>
                    <a:pt x="317554" y="62823"/>
                  </a:cubicBezTo>
                  <a:cubicBezTo>
                    <a:pt x="320024" y="65203"/>
                    <a:pt x="320097" y="69137"/>
                    <a:pt x="317715" y="71607"/>
                  </a:cubicBezTo>
                  <a:cubicBezTo>
                    <a:pt x="317663" y="71661"/>
                    <a:pt x="317609" y="71715"/>
                    <a:pt x="317554" y="71768"/>
                  </a:cubicBezTo>
                  <a:lnTo>
                    <a:pt x="300035" y="89411"/>
                  </a:lnTo>
                  <a:cubicBezTo>
                    <a:pt x="297662" y="91764"/>
                    <a:pt x="293836" y="91764"/>
                    <a:pt x="291462" y="89411"/>
                  </a:cubicBezTo>
                  <a:cubicBezTo>
                    <a:pt x="217331" y="19886"/>
                    <a:pt x="101947" y="19886"/>
                    <a:pt x="27815" y="89411"/>
                  </a:cubicBezTo>
                  <a:cubicBezTo>
                    <a:pt x="25457" y="91683"/>
                    <a:pt x="21725" y="91683"/>
                    <a:pt x="19366" y="894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70" name="Google Shape;570;p18"/>
            <p:cNvSpPr/>
            <p:nvPr/>
          </p:nvSpPr>
          <p:spPr>
            <a:xfrm>
              <a:off x="641391" y="1870531"/>
              <a:ext cx="600816" cy="149567"/>
            </a:xfrm>
            <a:custGeom>
              <a:avLst/>
              <a:gdLst/>
              <a:ahLst/>
              <a:cxnLst/>
              <a:rect l="l" t="t" r="r" b="b"/>
              <a:pathLst>
                <a:path w="600816" h="149567" extrusionOk="0">
                  <a:moveTo>
                    <a:pt x="18994" y="147541"/>
                  </a:moveTo>
                  <a:lnTo>
                    <a:pt x="1848" y="130023"/>
                  </a:lnTo>
                  <a:cubicBezTo>
                    <a:pt x="-616" y="127550"/>
                    <a:pt x="-616" y="123550"/>
                    <a:pt x="1848" y="121077"/>
                  </a:cubicBezTo>
                  <a:cubicBezTo>
                    <a:pt x="168154" y="-40359"/>
                    <a:pt x="432662" y="-40359"/>
                    <a:pt x="598968" y="121077"/>
                  </a:cubicBezTo>
                  <a:cubicBezTo>
                    <a:pt x="601432" y="123550"/>
                    <a:pt x="601432" y="127550"/>
                    <a:pt x="598968" y="130023"/>
                  </a:cubicBezTo>
                  <a:lnTo>
                    <a:pt x="581450" y="147541"/>
                  </a:lnTo>
                  <a:cubicBezTo>
                    <a:pt x="579097" y="149943"/>
                    <a:pt x="575243" y="149983"/>
                    <a:pt x="572841" y="147630"/>
                  </a:cubicBezTo>
                  <a:cubicBezTo>
                    <a:pt x="572811" y="147600"/>
                    <a:pt x="572781" y="147571"/>
                    <a:pt x="572753" y="147541"/>
                  </a:cubicBezTo>
                  <a:cubicBezTo>
                    <a:pt x="421025" y="341"/>
                    <a:pt x="179791" y="341"/>
                    <a:pt x="28063" y="147541"/>
                  </a:cubicBezTo>
                  <a:cubicBezTo>
                    <a:pt x="25820" y="150046"/>
                    <a:pt x="21972" y="150257"/>
                    <a:pt x="19467" y="148015"/>
                  </a:cubicBezTo>
                  <a:cubicBezTo>
                    <a:pt x="19300" y="147866"/>
                    <a:pt x="19143" y="147708"/>
                    <a:pt x="18994" y="147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71" name="Google Shape;571;p18"/>
            <p:cNvSpPr/>
            <p:nvPr/>
          </p:nvSpPr>
          <p:spPr>
            <a:xfrm>
              <a:off x="500498" y="1671852"/>
              <a:ext cx="881857" cy="207581"/>
            </a:xfrm>
            <a:custGeom>
              <a:avLst/>
              <a:gdLst/>
              <a:ahLst/>
              <a:cxnLst/>
              <a:rect l="l" t="t" r="r" b="b"/>
              <a:pathLst>
                <a:path w="881857" h="207581" extrusionOk="0">
                  <a:moveTo>
                    <a:pt x="19366" y="205823"/>
                  </a:moveTo>
                  <a:lnTo>
                    <a:pt x="1848" y="188181"/>
                  </a:lnTo>
                  <a:cubicBezTo>
                    <a:pt x="-616" y="185708"/>
                    <a:pt x="-616" y="181707"/>
                    <a:pt x="1848" y="179235"/>
                  </a:cubicBezTo>
                  <a:cubicBezTo>
                    <a:pt x="245793" y="-59745"/>
                    <a:pt x="636065" y="-59745"/>
                    <a:pt x="880010" y="179235"/>
                  </a:cubicBezTo>
                  <a:cubicBezTo>
                    <a:pt x="882474" y="181707"/>
                    <a:pt x="882474" y="185708"/>
                    <a:pt x="880010" y="188181"/>
                  </a:cubicBezTo>
                  <a:lnTo>
                    <a:pt x="862492" y="205699"/>
                  </a:lnTo>
                  <a:cubicBezTo>
                    <a:pt x="860238" y="208101"/>
                    <a:pt x="856463" y="208220"/>
                    <a:pt x="854062" y="205966"/>
                  </a:cubicBezTo>
                  <a:cubicBezTo>
                    <a:pt x="853970" y="205880"/>
                    <a:pt x="853880" y="205791"/>
                    <a:pt x="853794" y="205699"/>
                  </a:cubicBezTo>
                  <a:cubicBezTo>
                    <a:pt x="624374" y="-18913"/>
                    <a:pt x="257484" y="-18913"/>
                    <a:pt x="28063" y="205699"/>
                  </a:cubicBezTo>
                  <a:cubicBezTo>
                    <a:pt x="25682" y="208102"/>
                    <a:pt x="21815" y="208157"/>
                    <a:pt x="19366" y="2058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grpSp>
      <p:sp>
        <p:nvSpPr>
          <p:cNvPr id="572" name="Google Shape;572;p18"/>
          <p:cNvSpPr/>
          <p:nvPr/>
        </p:nvSpPr>
        <p:spPr>
          <a:xfrm>
            <a:off x="5314336" y="1897319"/>
            <a:ext cx="6369038"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Các</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mạng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không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yêu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cầu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mật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khẩu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để</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đăng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nhập</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a:t>
            </a:r>
            <a:endParaRPr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573" name="Google Shape;573;p18"/>
          <p:cNvSpPr/>
          <p:nvPr/>
        </p:nvSpPr>
        <p:spPr>
          <a:xfrm>
            <a:off x="5380430" y="3238629"/>
            <a:ext cx="6302944" cy="15696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vi-VN"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Những người khác trên cùng một mạng có thể xem thông tin của bạn. Họ có thể đánh cắp thông tin bạn gửi qua mạng hoặc theo dõi những gì bạn đang làm.</a:t>
            </a:r>
            <a:r>
              <a:rPr lang="en-CA"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endParaRPr lang="en-SG"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a:p>
            <a:pPr marL="0" marR="0" lvl="0" indent="0" rtl="0">
              <a:spcBef>
                <a:spcPts val="0"/>
              </a:spcBef>
              <a:spcAft>
                <a:spcPts val="0"/>
              </a:spcAft>
              <a:buNone/>
            </a:pPr>
            <a:endParaRPr sz="16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Shape 577"/>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3BD5DA55-D541-1541-B736-4CADBBA20D59}"/>
              </a:ext>
            </a:extLst>
          </p:cNvPr>
          <p:cNvPicPr>
            <a:picLocks noChangeAspect="1"/>
          </p:cNvPicPr>
          <p:nvPr/>
        </p:nvPicPr>
        <p:blipFill>
          <a:blip r:embed="rId3">
            <a:alphaModFix amt="10000"/>
          </a:blip>
          <a:stretch>
            <a:fillRect/>
          </a:stretch>
        </p:blipFill>
        <p:spPr>
          <a:xfrm>
            <a:off x="-106680" y="-1"/>
            <a:ext cx="12298679" cy="6924691"/>
          </a:xfrm>
          <a:prstGeom prst="rect">
            <a:avLst/>
          </a:prstGeom>
        </p:spPr>
      </p:pic>
      <p:sp>
        <p:nvSpPr>
          <p:cNvPr id="580" name="Google Shape;580;p19"/>
          <p:cNvSpPr/>
          <p:nvPr/>
        </p:nvSpPr>
        <p:spPr>
          <a:xfrm>
            <a:off x="5251492" y="1986301"/>
            <a:ext cx="6431882" cy="1335600"/>
          </a:xfrm>
          <a:prstGeom prst="rect">
            <a:avLst/>
          </a:prstGeom>
          <a:solidFill>
            <a:srgbClr val="D7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81" name="Google Shape;581;p19"/>
          <p:cNvSpPr/>
          <p:nvPr/>
        </p:nvSpPr>
        <p:spPr>
          <a:xfrm>
            <a:off x="5251492" y="3528703"/>
            <a:ext cx="6431882" cy="2050163"/>
          </a:xfrm>
          <a:prstGeom prst="rect">
            <a:avLst/>
          </a:prstGeom>
          <a:solidFill>
            <a:srgbClr val="D7C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87" name="Google Shape;587;p19"/>
          <p:cNvSpPr txBox="1"/>
          <p:nvPr/>
        </p:nvSpPr>
        <p:spPr>
          <a:xfrm>
            <a:off x="465835" y="2228001"/>
            <a:ext cx="4147441" cy="1697145"/>
          </a:xfrm>
          <a:prstGeom prst="rect">
            <a:avLst/>
          </a:prstGeom>
          <a:noFill/>
          <a:ln>
            <a:noFill/>
          </a:ln>
        </p:spPr>
        <p:txBody>
          <a:bodyPr spcFirstLastPara="1" wrap="square" lIns="45700" tIns="22850" rIns="45700" bIns="22850" anchor="t" anchorCtr="0">
            <a:noAutofit/>
          </a:bodyPr>
          <a:lstStyle/>
          <a:p>
            <a:pPr marL="0" marR="0" lvl="0" indent="0" algn="l" rtl="0">
              <a:lnSpc>
                <a:spcPct val="108000"/>
              </a:lnSpc>
              <a:spcBef>
                <a:spcPts val="0"/>
              </a:spcBef>
              <a:spcAft>
                <a:spcPts val="0"/>
              </a:spcAft>
              <a:buNone/>
            </a:pPr>
            <a:endParaRPr sz="3600" b="1" dirty="0">
              <a:solidFill>
                <a:srgbClr val="E4E6F5"/>
              </a:solidFill>
              <a:latin typeface="Noto Sans" panose="020B0502040504020204" pitchFamily="34" charset="0"/>
              <a:ea typeface="Noto Sans" panose="020B0502040504020204" pitchFamily="34" charset="0"/>
              <a:cs typeface="Open Sans" panose="020B0606030504020204" pitchFamily="34" charset="0"/>
              <a:sym typeface="Montserrat SemiBold"/>
            </a:endParaRPr>
          </a:p>
          <a:p>
            <a:pPr lvl="0"/>
            <a:r>
              <a:rPr lang="vi-VN" sz="3600" b="1" dirty="0">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rPr>
              <a:t>Kết nối riêng tư (an toàn, đáng tin cậy hơn)</a:t>
            </a:r>
            <a:endParaRPr sz="3600" b="1" dirty="0">
              <a:solidFill>
                <a:srgbClr val="F0EBF5"/>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nvGrpSpPr>
          <p:cNvPr id="588" name="Google Shape;588;p19"/>
          <p:cNvGrpSpPr/>
          <p:nvPr/>
        </p:nvGrpSpPr>
        <p:grpSpPr>
          <a:xfrm>
            <a:off x="500498" y="1671852"/>
            <a:ext cx="881857" cy="695720"/>
            <a:chOff x="500498" y="1671852"/>
            <a:chExt cx="881857" cy="695720"/>
          </a:xfrm>
        </p:grpSpPr>
        <p:sp>
          <p:nvSpPr>
            <p:cNvPr id="589" name="Google Shape;589;p19"/>
            <p:cNvSpPr/>
            <p:nvPr/>
          </p:nvSpPr>
          <p:spPr>
            <a:xfrm>
              <a:off x="879304" y="2243328"/>
              <a:ext cx="124244" cy="124244"/>
            </a:xfrm>
            <a:custGeom>
              <a:avLst/>
              <a:gdLst/>
              <a:ahLst/>
              <a:cxnLst/>
              <a:rect l="l" t="t" r="r" b="b"/>
              <a:pathLst>
                <a:path w="124244" h="124244" extrusionOk="0">
                  <a:moveTo>
                    <a:pt x="80759" y="124245"/>
                  </a:moveTo>
                  <a:lnTo>
                    <a:pt x="43486" y="124245"/>
                  </a:lnTo>
                  <a:cubicBezTo>
                    <a:pt x="19469" y="124245"/>
                    <a:pt x="0" y="104776"/>
                    <a:pt x="0" y="80759"/>
                  </a:cubicBezTo>
                  <a:lnTo>
                    <a:pt x="0" y="43486"/>
                  </a:lnTo>
                  <a:cubicBezTo>
                    <a:pt x="0" y="19469"/>
                    <a:pt x="19469" y="0"/>
                    <a:pt x="43486" y="0"/>
                  </a:cubicBezTo>
                  <a:lnTo>
                    <a:pt x="80759" y="0"/>
                  </a:lnTo>
                  <a:cubicBezTo>
                    <a:pt x="104776" y="0"/>
                    <a:pt x="124245" y="19469"/>
                    <a:pt x="124245" y="43486"/>
                  </a:cubicBezTo>
                  <a:lnTo>
                    <a:pt x="124245" y="80759"/>
                  </a:lnTo>
                  <a:cubicBezTo>
                    <a:pt x="124245" y="104776"/>
                    <a:pt x="104776" y="124245"/>
                    <a:pt x="80759" y="124245"/>
                  </a:cubicBezTo>
                  <a:close/>
                  <a:moveTo>
                    <a:pt x="43486" y="37273"/>
                  </a:moveTo>
                  <a:cubicBezTo>
                    <a:pt x="40055" y="37273"/>
                    <a:pt x="37273" y="40055"/>
                    <a:pt x="37273" y="43486"/>
                  </a:cubicBezTo>
                  <a:lnTo>
                    <a:pt x="37273" y="80759"/>
                  </a:lnTo>
                  <a:cubicBezTo>
                    <a:pt x="37273" y="84190"/>
                    <a:pt x="40055" y="86971"/>
                    <a:pt x="43486" y="86971"/>
                  </a:cubicBezTo>
                  <a:lnTo>
                    <a:pt x="80759" y="86971"/>
                  </a:lnTo>
                  <a:cubicBezTo>
                    <a:pt x="84190" y="86971"/>
                    <a:pt x="86971" y="84190"/>
                    <a:pt x="86971" y="80759"/>
                  </a:cubicBezTo>
                  <a:lnTo>
                    <a:pt x="86971" y="43486"/>
                  </a:lnTo>
                  <a:cubicBezTo>
                    <a:pt x="86971" y="40055"/>
                    <a:pt x="84190" y="37273"/>
                    <a:pt x="80759" y="372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90" name="Google Shape;590;p19"/>
            <p:cNvSpPr/>
            <p:nvPr/>
          </p:nvSpPr>
          <p:spPr>
            <a:xfrm>
              <a:off x="781664" y="2069431"/>
              <a:ext cx="319455" cy="91175"/>
            </a:xfrm>
            <a:custGeom>
              <a:avLst/>
              <a:gdLst/>
              <a:ahLst/>
              <a:cxnLst/>
              <a:rect l="l" t="t" r="r" b="b"/>
              <a:pathLst>
                <a:path w="319455" h="91175" extrusionOk="0">
                  <a:moveTo>
                    <a:pt x="19366" y="89411"/>
                  </a:moveTo>
                  <a:lnTo>
                    <a:pt x="1848" y="71768"/>
                  </a:lnTo>
                  <a:cubicBezTo>
                    <a:pt x="-616" y="69296"/>
                    <a:pt x="-616" y="65295"/>
                    <a:pt x="1848" y="62823"/>
                  </a:cubicBezTo>
                  <a:cubicBezTo>
                    <a:pt x="90414" y="-20941"/>
                    <a:pt x="228987" y="-20941"/>
                    <a:pt x="317554" y="62823"/>
                  </a:cubicBezTo>
                  <a:cubicBezTo>
                    <a:pt x="320024" y="65203"/>
                    <a:pt x="320097" y="69137"/>
                    <a:pt x="317715" y="71607"/>
                  </a:cubicBezTo>
                  <a:cubicBezTo>
                    <a:pt x="317663" y="71661"/>
                    <a:pt x="317609" y="71715"/>
                    <a:pt x="317554" y="71768"/>
                  </a:cubicBezTo>
                  <a:lnTo>
                    <a:pt x="300035" y="89411"/>
                  </a:lnTo>
                  <a:cubicBezTo>
                    <a:pt x="297662" y="91764"/>
                    <a:pt x="293836" y="91764"/>
                    <a:pt x="291462" y="89411"/>
                  </a:cubicBezTo>
                  <a:cubicBezTo>
                    <a:pt x="217331" y="19886"/>
                    <a:pt x="101947" y="19886"/>
                    <a:pt x="27815" y="89411"/>
                  </a:cubicBezTo>
                  <a:cubicBezTo>
                    <a:pt x="25457" y="91683"/>
                    <a:pt x="21725" y="91683"/>
                    <a:pt x="19366" y="894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91" name="Google Shape;591;p19"/>
            <p:cNvSpPr/>
            <p:nvPr/>
          </p:nvSpPr>
          <p:spPr>
            <a:xfrm>
              <a:off x="641391" y="1870531"/>
              <a:ext cx="600816" cy="149567"/>
            </a:xfrm>
            <a:custGeom>
              <a:avLst/>
              <a:gdLst/>
              <a:ahLst/>
              <a:cxnLst/>
              <a:rect l="l" t="t" r="r" b="b"/>
              <a:pathLst>
                <a:path w="600816" h="149567" extrusionOk="0">
                  <a:moveTo>
                    <a:pt x="18994" y="147541"/>
                  </a:moveTo>
                  <a:lnTo>
                    <a:pt x="1848" y="130023"/>
                  </a:lnTo>
                  <a:cubicBezTo>
                    <a:pt x="-616" y="127550"/>
                    <a:pt x="-616" y="123550"/>
                    <a:pt x="1848" y="121077"/>
                  </a:cubicBezTo>
                  <a:cubicBezTo>
                    <a:pt x="168154" y="-40359"/>
                    <a:pt x="432662" y="-40359"/>
                    <a:pt x="598968" y="121077"/>
                  </a:cubicBezTo>
                  <a:cubicBezTo>
                    <a:pt x="601432" y="123550"/>
                    <a:pt x="601432" y="127550"/>
                    <a:pt x="598968" y="130023"/>
                  </a:cubicBezTo>
                  <a:lnTo>
                    <a:pt x="581450" y="147541"/>
                  </a:lnTo>
                  <a:cubicBezTo>
                    <a:pt x="579097" y="149943"/>
                    <a:pt x="575243" y="149983"/>
                    <a:pt x="572841" y="147630"/>
                  </a:cubicBezTo>
                  <a:cubicBezTo>
                    <a:pt x="572811" y="147600"/>
                    <a:pt x="572781" y="147571"/>
                    <a:pt x="572753" y="147541"/>
                  </a:cubicBezTo>
                  <a:cubicBezTo>
                    <a:pt x="421025" y="341"/>
                    <a:pt x="179791" y="341"/>
                    <a:pt x="28063" y="147541"/>
                  </a:cubicBezTo>
                  <a:cubicBezTo>
                    <a:pt x="25820" y="150046"/>
                    <a:pt x="21972" y="150257"/>
                    <a:pt x="19467" y="148015"/>
                  </a:cubicBezTo>
                  <a:cubicBezTo>
                    <a:pt x="19300" y="147866"/>
                    <a:pt x="19143" y="147708"/>
                    <a:pt x="18994" y="147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92" name="Google Shape;592;p19"/>
            <p:cNvSpPr/>
            <p:nvPr/>
          </p:nvSpPr>
          <p:spPr>
            <a:xfrm>
              <a:off x="500498" y="1671852"/>
              <a:ext cx="881857" cy="207581"/>
            </a:xfrm>
            <a:custGeom>
              <a:avLst/>
              <a:gdLst/>
              <a:ahLst/>
              <a:cxnLst/>
              <a:rect l="l" t="t" r="r" b="b"/>
              <a:pathLst>
                <a:path w="881857" h="207581" extrusionOk="0">
                  <a:moveTo>
                    <a:pt x="19366" y="205823"/>
                  </a:moveTo>
                  <a:lnTo>
                    <a:pt x="1848" y="188181"/>
                  </a:lnTo>
                  <a:cubicBezTo>
                    <a:pt x="-616" y="185708"/>
                    <a:pt x="-616" y="181707"/>
                    <a:pt x="1848" y="179235"/>
                  </a:cubicBezTo>
                  <a:cubicBezTo>
                    <a:pt x="245793" y="-59745"/>
                    <a:pt x="636065" y="-59745"/>
                    <a:pt x="880010" y="179235"/>
                  </a:cubicBezTo>
                  <a:cubicBezTo>
                    <a:pt x="882474" y="181707"/>
                    <a:pt x="882474" y="185708"/>
                    <a:pt x="880010" y="188181"/>
                  </a:cubicBezTo>
                  <a:lnTo>
                    <a:pt x="862492" y="205699"/>
                  </a:lnTo>
                  <a:cubicBezTo>
                    <a:pt x="860238" y="208101"/>
                    <a:pt x="856463" y="208220"/>
                    <a:pt x="854062" y="205966"/>
                  </a:cubicBezTo>
                  <a:cubicBezTo>
                    <a:pt x="853970" y="205880"/>
                    <a:pt x="853880" y="205791"/>
                    <a:pt x="853794" y="205699"/>
                  </a:cubicBezTo>
                  <a:cubicBezTo>
                    <a:pt x="624374" y="-18913"/>
                    <a:pt x="257484" y="-18913"/>
                    <a:pt x="28063" y="205699"/>
                  </a:cubicBezTo>
                  <a:cubicBezTo>
                    <a:pt x="25682" y="208102"/>
                    <a:pt x="21815" y="208157"/>
                    <a:pt x="19366" y="2058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grpSp>
      <p:sp>
        <p:nvSpPr>
          <p:cNvPr id="593" name="Google Shape;593;p19"/>
          <p:cNvSpPr/>
          <p:nvPr/>
        </p:nvSpPr>
        <p:spPr>
          <a:xfrm>
            <a:off x="5400758" y="3925146"/>
            <a:ext cx="6282615" cy="1323399"/>
          </a:xfrm>
          <a:prstGeom prst="rect">
            <a:avLst/>
          </a:prstGeom>
          <a:noFill/>
          <a:ln>
            <a:noFill/>
          </a:ln>
        </p:spPr>
        <p:txBody>
          <a:bodyPr spcFirstLastPara="1" wrap="square" lIns="91425" tIns="45700" rIns="91425" bIns="45700" anchor="t" anchorCtr="0">
            <a:spAutoFit/>
          </a:bodyPr>
          <a:lstStyle/>
          <a:p>
            <a:pPr lvl="0"/>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Đây</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là</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kết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nối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an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toàn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đáng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tin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cậy</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hơn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kết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nối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công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khai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vì</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cung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cấp</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khả</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năng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bảo</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vệ</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a:t>
            </a:r>
          </a:p>
          <a:p>
            <a:pPr lvl="0"/>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Tuy</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nhiên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cần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xem</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xét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bối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cảnh</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hoặc</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vị</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trí</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của</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mạng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a:t>
            </a:r>
          </a:p>
        </p:txBody>
      </p:sp>
      <p:sp>
        <p:nvSpPr>
          <p:cNvPr id="594" name="Google Shape;594;p19"/>
          <p:cNvSpPr/>
          <p:nvPr/>
        </p:nvSpPr>
        <p:spPr>
          <a:xfrm>
            <a:off x="5326125" y="2069431"/>
            <a:ext cx="6282615" cy="1323399"/>
          </a:xfrm>
          <a:prstGeom prst="rect">
            <a:avLst/>
          </a:prstGeom>
          <a:noFill/>
          <a:ln>
            <a:noFill/>
          </a:ln>
        </p:spPr>
        <p:txBody>
          <a:bodyPr spcFirstLastPara="1" wrap="square" lIns="91425" tIns="45700" rIns="91425" bIns="45700" anchor="t" anchorCtr="0">
            <a:spAutoFit/>
          </a:bodyPr>
          <a:lstStyle/>
          <a:p>
            <a:pPr lvl="0"/>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Yêu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cầu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mật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khẩu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để</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tham</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gia</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đã</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bật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mã</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hóa</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đầu</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cuối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và</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chắc</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chắn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rằng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đ</a:t>
            </a:r>
            <a:r>
              <a:rPr lang="vi-VN"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ư</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ờng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mà</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bạn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đang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kết</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nối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có</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tên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hiển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thị</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đại</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diện</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đúng</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đ</a:t>
            </a:r>
            <a:r>
              <a:rPr lang="vi-VN"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ơ</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n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vị</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tổ</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US" sz="20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chức</a:t>
            </a:r>
            <a:r>
              <a:rPr lang="en-US" sz="20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endParaRPr sz="20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Shape 842"/>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D41B52A5-678D-AC49-AD76-0B42017C72BE}"/>
              </a:ext>
            </a:extLst>
          </p:cNvPr>
          <p:cNvPicPr>
            <a:picLocks noChangeAspect="1"/>
          </p:cNvPicPr>
          <p:nvPr/>
        </p:nvPicPr>
        <p:blipFill>
          <a:blip r:embed="rId3">
            <a:alphaModFix amt="10000"/>
          </a:blip>
          <a:stretch>
            <a:fillRect/>
          </a:stretch>
        </p:blipFill>
        <p:spPr>
          <a:xfrm>
            <a:off x="-169447" y="0"/>
            <a:ext cx="12341186" cy="6948624"/>
          </a:xfrm>
          <a:prstGeom prst="rect">
            <a:avLst/>
          </a:prstGeom>
        </p:spPr>
      </p:pic>
      <p:sp>
        <p:nvSpPr>
          <p:cNvPr id="845" name="Google Shape;845;p31"/>
          <p:cNvSpPr/>
          <p:nvPr/>
        </p:nvSpPr>
        <p:spPr>
          <a:xfrm>
            <a:off x="1344760" y="2137359"/>
            <a:ext cx="9600860" cy="3066237"/>
          </a:xfrm>
          <a:prstGeom prst="roundRect">
            <a:avLst>
              <a:gd name="adj" fmla="val 4139"/>
            </a:avLst>
          </a:prstGeom>
          <a:solidFill>
            <a:srgbClr val="D7C9E1"/>
          </a:solidFill>
          <a:ln>
            <a:noFill/>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46" name="Google Shape;846;p31"/>
          <p:cNvSpPr/>
          <p:nvPr/>
        </p:nvSpPr>
        <p:spPr>
          <a:xfrm>
            <a:off x="5219699" y="1196369"/>
            <a:ext cx="1752600" cy="1752600"/>
          </a:xfrm>
          <a:prstGeom prst="ellipse">
            <a:avLst/>
          </a:prstGeom>
          <a:solidFill>
            <a:srgbClr val="733278"/>
          </a:solidFill>
          <a:ln w="190500" cap="flat" cmpd="sng">
            <a:solidFill>
              <a:srgbClr val="D7C9E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52" name="Google Shape;852;p31"/>
          <p:cNvSpPr txBox="1"/>
          <p:nvPr/>
        </p:nvSpPr>
        <p:spPr>
          <a:xfrm>
            <a:off x="1916307" y="2922851"/>
            <a:ext cx="8874628" cy="2738780"/>
          </a:xfrm>
          <a:prstGeom prst="rect">
            <a:avLst/>
          </a:prstGeom>
          <a:noFill/>
          <a:ln>
            <a:noFill/>
          </a:ln>
        </p:spPr>
        <p:txBody>
          <a:bodyPr spcFirstLastPara="1" wrap="square" lIns="45700" tIns="22850" rIns="45700" bIns="22850" anchor="t" anchorCtr="0">
            <a:noAutofit/>
          </a:bodyPr>
          <a:lstStyle/>
          <a:p>
            <a:pPr fontAlgn="base"/>
            <a:r>
              <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rPr>
              <a:t>Nếu bạn chỉ có duy nhất mạng wifi công cộng để</a:t>
            </a:r>
            <a:r>
              <a:rPr lang="vi-VN" sz="2000" b="1" i="1">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rPr>
              <a:t>kết nối</a:t>
            </a:r>
            <a:r>
              <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rPr>
              <a:t>hoạt động nào sau đây sẽ phù hợp để thực hiện và giải thích tại sao:</a:t>
            </a:r>
            <a:endPar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endParaRPr>
          </a:p>
          <a:p>
            <a:pPr fontAlgn="base"/>
            <a:endPar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endParaRPr>
          </a:p>
          <a:p>
            <a:pPr fontAlgn="base"/>
            <a:r>
              <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rPr>
              <a:t>(1) Gửi thông tin căn cước công dân qua tin nhắn cho bố mẹ</a:t>
            </a:r>
            <a:endPar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endParaRPr>
          </a:p>
          <a:p>
            <a:pPr fontAlgn="base"/>
            <a:r>
              <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rPr>
              <a:t>(2) Chuyển khoản thanh toán hàng hoá</a:t>
            </a:r>
            <a:endPar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endParaRPr>
          </a:p>
          <a:p>
            <a:pPr fontAlgn="base"/>
            <a:r>
              <a:rPr lang="en-US" sz="2000" b="1">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rPr>
              <a:t>(3) Gọi điện cho bạn thân nói chuyện phiếm</a:t>
            </a:r>
          </a:p>
          <a:p>
            <a:pPr marL="0" marR="0" lvl="0" indent="0" algn="just" rtl="0">
              <a:lnSpc>
                <a:spcPct val="108000"/>
              </a:lnSpc>
              <a:spcBef>
                <a:spcPts val="0"/>
              </a:spcBef>
              <a:spcAft>
                <a:spcPts val="0"/>
              </a:spcAft>
              <a:buNone/>
            </a:pPr>
            <a:endParaRPr lang="vi-VN" sz="2000"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nvGrpSpPr>
          <p:cNvPr id="853" name="Google Shape;853;p31"/>
          <p:cNvGrpSpPr/>
          <p:nvPr/>
        </p:nvGrpSpPr>
        <p:grpSpPr>
          <a:xfrm>
            <a:off x="5648542" y="1616476"/>
            <a:ext cx="913510" cy="912386"/>
            <a:chOff x="1006602" y="2557182"/>
            <a:chExt cx="884422" cy="883333"/>
          </a:xfrm>
        </p:grpSpPr>
        <p:sp>
          <p:nvSpPr>
            <p:cNvPr id="854" name="Google Shape;854;p31"/>
            <p:cNvSpPr/>
            <p:nvPr/>
          </p:nvSpPr>
          <p:spPr>
            <a:xfrm>
              <a:off x="1006602" y="2557182"/>
              <a:ext cx="883462" cy="883250"/>
            </a:xfrm>
            <a:custGeom>
              <a:avLst/>
              <a:gdLst/>
              <a:ahLst/>
              <a:cxnLst/>
              <a:rect l="l" t="t" r="r" b="b"/>
              <a:pathLst>
                <a:path w="883462" h="883250" extrusionOk="0">
                  <a:moveTo>
                    <a:pt x="879928" y="831965"/>
                  </a:moveTo>
                  <a:lnTo>
                    <a:pt x="879928" y="831965"/>
                  </a:lnTo>
                  <a:lnTo>
                    <a:pt x="788090" y="639582"/>
                  </a:lnTo>
                  <a:cubicBezTo>
                    <a:pt x="787177" y="637730"/>
                    <a:pt x="785969" y="636038"/>
                    <a:pt x="784512" y="634573"/>
                  </a:cubicBezTo>
                  <a:lnTo>
                    <a:pt x="162878" y="12581"/>
                  </a:lnTo>
                  <a:cubicBezTo>
                    <a:pt x="146837" y="-3887"/>
                    <a:pt x="120483" y="-4233"/>
                    <a:pt x="104016" y="11808"/>
                  </a:cubicBezTo>
                  <a:cubicBezTo>
                    <a:pt x="103754" y="12062"/>
                    <a:pt x="103497" y="12319"/>
                    <a:pt x="103243" y="12581"/>
                  </a:cubicBezTo>
                  <a:lnTo>
                    <a:pt x="12478" y="103226"/>
                  </a:lnTo>
                  <a:cubicBezTo>
                    <a:pt x="-3989" y="119455"/>
                    <a:pt x="-4183" y="145960"/>
                    <a:pt x="12046" y="162429"/>
                  </a:cubicBezTo>
                  <a:cubicBezTo>
                    <a:pt x="12188" y="162573"/>
                    <a:pt x="12333" y="162718"/>
                    <a:pt x="12478" y="162861"/>
                  </a:cubicBezTo>
                  <a:lnTo>
                    <a:pt x="634590" y="784138"/>
                  </a:lnTo>
                  <a:cubicBezTo>
                    <a:pt x="636036" y="785564"/>
                    <a:pt x="637683" y="786770"/>
                    <a:pt x="639480" y="787716"/>
                  </a:cubicBezTo>
                  <a:lnTo>
                    <a:pt x="832220" y="879673"/>
                  </a:lnTo>
                  <a:cubicBezTo>
                    <a:pt x="837054" y="882014"/>
                    <a:pt x="842353" y="883237"/>
                    <a:pt x="847725" y="883251"/>
                  </a:cubicBezTo>
                  <a:cubicBezTo>
                    <a:pt x="867487" y="883227"/>
                    <a:pt x="883486" y="867188"/>
                    <a:pt x="883462" y="847426"/>
                  </a:cubicBezTo>
                  <a:cubicBezTo>
                    <a:pt x="883455" y="842073"/>
                    <a:pt x="882248" y="836789"/>
                    <a:pt x="879928" y="831965"/>
                  </a:cubicBezTo>
                  <a:close/>
                  <a:moveTo>
                    <a:pt x="38479" y="137337"/>
                  </a:moveTo>
                  <a:cubicBezTo>
                    <a:pt x="36140" y="135017"/>
                    <a:pt x="36125" y="131242"/>
                    <a:pt x="38444" y="128903"/>
                  </a:cubicBezTo>
                  <a:cubicBezTo>
                    <a:pt x="38456" y="128891"/>
                    <a:pt x="38467" y="128881"/>
                    <a:pt x="38479" y="128869"/>
                  </a:cubicBezTo>
                  <a:lnTo>
                    <a:pt x="129124" y="38224"/>
                  </a:lnTo>
                  <a:cubicBezTo>
                    <a:pt x="131444" y="35885"/>
                    <a:pt x="135219" y="35869"/>
                    <a:pt x="137558" y="38189"/>
                  </a:cubicBezTo>
                  <a:cubicBezTo>
                    <a:pt x="137570" y="38201"/>
                    <a:pt x="137580" y="38212"/>
                    <a:pt x="137592" y="38224"/>
                  </a:cubicBezTo>
                  <a:lnTo>
                    <a:pt x="746465" y="647216"/>
                  </a:lnTo>
                  <a:lnTo>
                    <a:pt x="647233" y="746210"/>
                  </a:lnTo>
                  <a:close/>
                  <a:moveTo>
                    <a:pt x="847725" y="847470"/>
                  </a:moveTo>
                  <a:lnTo>
                    <a:pt x="677885" y="766366"/>
                  </a:lnTo>
                  <a:lnTo>
                    <a:pt x="766622" y="677868"/>
                  </a:lnTo>
                  <a:lnTo>
                    <a:pt x="847725" y="847470"/>
                  </a:lnTo>
                  <a:lnTo>
                    <a:pt x="863946" y="839717"/>
                  </a:ln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55" name="Google Shape;855;p31"/>
            <p:cNvSpPr/>
            <p:nvPr/>
          </p:nvSpPr>
          <p:spPr>
            <a:xfrm>
              <a:off x="1007676" y="3037921"/>
              <a:ext cx="402520" cy="402594"/>
            </a:xfrm>
            <a:custGeom>
              <a:avLst/>
              <a:gdLst/>
              <a:ahLst/>
              <a:cxnLst/>
              <a:rect l="l" t="t" r="r" b="b"/>
              <a:pathLst>
                <a:path w="402520" h="402594" extrusionOk="0">
                  <a:moveTo>
                    <a:pt x="400583" y="142861"/>
                  </a:moveTo>
                  <a:lnTo>
                    <a:pt x="383765" y="125924"/>
                  </a:lnTo>
                  <a:cubicBezTo>
                    <a:pt x="381406" y="123637"/>
                    <a:pt x="377656" y="123637"/>
                    <a:pt x="375297" y="125924"/>
                  </a:cubicBezTo>
                  <a:lnTo>
                    <a:pt x="136757" y="364464"/>
                  </a:lnTo>
                  <a:cubicBezTo>
                    <a:pt x="134438" y="366803"/>
                    <a:pt x="130663" y="366819"/>
                    <a:pt x="128324" y="364499"/>
                  </a:cubicBezTo>
                  <a:cubicBezTo>
                    <a:pt x="128312" y="364487"/>
                    <a:pt x="128301" y="364476"/>
                    <a:pt x="128289" y="364464"/>
                  </a:cubicBezTo>
                  <a:lnTo>
                    <a:pt x="37883" y="274058"/>
                  </a:lnTo>
                  <a:cubicBezTo>
                    <a:pt x="35544" y="271738"/>
                    <a:pt x="35528" y="267963"/>
                    <a:pt x="37848" y="265624"/>
                  </a:cubicBezTo>
                  <a:cubicBezTo>
                    <a:pt x="37860" y="265612"/>
                    <a:pt x="37871" y="265601"/>
                    <a:pt x="37883" y="265589"/>
                  </a:cubicBezTo>
                  <a:lnTo>
                    <a:pt x="70205" y="233267"/>
                  </a:lnTo>
                  <a:lnTo>
                    <a:pt x="98591" y="261653"/>
                  </a:lnTo>
                  <a:cubicBezTo>
                    <a:pt x="100910" y="263927"/>
                    <a:pt x="104621" y="263927"/>
                    <a:pt x="106940" y="261653"/>
                  </a:cubicBezTo>
                  <a:lnTo>
                    <a:pt x="123876" y="244717"/>
                  </a:lnTo>
                  <a:cubicBezTo>
                    <a:pt x="126150" y="242399"/>
                    <a:pt x="126150" y="238687"/>
                    <a:pt x="123876" y="236368"/>
                  </a:cubicBezTo>
                  <a:lnTo>
                    <a:pt x="95252" y="208459"/>
                  </a:lnTo>
                  <a:lnTo>
                    <a:pt x="131033" y="171843"/>
                  </a:lnTo>
                  <a:lnTo>
                    <a:pt x="191860" y="232671"/>
                  </a:lnTo>
                  <a:cubicBezTo>
                    <a:pt x="194219" y="234959"/>
                    <a:pt x="197969" y="234959"/>
                    <a:pt x="200328" y="232671"/>
                  </a:cubicBezTo>
                  <a:lnTo>
                    <a:pt x="217145" y="215735"/>
                  </a:lnTo>
                  <a:cubicBezTo>
                    <a:pt x="219451" y="213571"/>
                    <a:pt x="219565" y="209948"/>
                    <a:pt x="217402" y="207642"/>
                  </a:cubicBezTo>
                  <a:cubicBezTo>
                    <a:pt x="217320" y="207554"/>
                    <a:pt x="217234" y="207468"/>
                    <a:pt x="217145" y="207386"/>
                  </a:cubicBezTo>
                  <a:lnTo>
                    <a:pt x="156437" y="146558"/>
                  </a:lnTo>
                  <a:lnTo>
                    <a:pt x="192934" y="109942"/>
                  </a:lnTo>
                  <a:lnTo>
                    <a:pt x="221320" y="138328"/>
                  </a:lnTo>
                  <a:cubicBezTo>
                    <a:pt x="223640" y="140667"/>
                    <a:pt x="227415" y="140683"/>
                    <a:pt x="229753" y="138363"/>
                  </a:cubicBezTo>
                  <a:cubicBezTo>
                    <a:pt x="229765" y="138351"/>
                    <a:pt x="229776" y="138340"/>
                    <a:pt x="229788" y="138328"/>
                  </a:cubicBezTo>
                  <a:lnTo>
                    <a:pt x="246605" y="121511"/>
                  </a:lnTo>
                  <a:cubicBezTo>
                    <a:pt x="248944" y="119192"/>
                    <a:pt x="248959" y="115417"/>
                    <a:pt x="246640" y="113078"/>
                  </a:cubicBezTo>
                  <a:cubicBezTo>
                    <a:pt x="246628" y="113066"/>
                    <a:pt x="246617" y="113055"/>
                    <a:pt x="246605" y="113043"/>
                  </a:cubicBezTo>
                  <a:lnTo>
                    <a:pt x="218219" y="84657"/>
                  </a:lnTo>
                  <a:lnTo>
                    <a:pt x="254835" y="48160"/>
                  </a:lnTo>
                  <a:lnTo>
                    <a:pt x="315543" y="108869"/>
                  </a:lnTo>
                  <a:cubicBezTo>
                    <a:pt x="317863" y="111208"/>
                    <a:pt x="321638" y="111223"/>
                    <a:pt x="323977" y="108903"/>
                  </a:cubicBezTo>
                  <a:cubicBezTo>
                    <a:pt x="323989" y="108891"/>
                    <a:pt x="323999" y="108881"/>
                    <a:pt x="324011" y="108869"/>
                  </a:cubicBezTo>
                  <a:lnTo>
                    <a:pt x="341305" y="92410"/>
                  </a:lnTo>
                  <a:cubicBezTo>
                    <a:pt x="343644" y="90090"/>
                    <a:pt x="343660" y="86315"/>
                    <a:pt x="341340" y="83976"/>
                  </a:cubicBezTo>
                  <a:cubicBezTo>
                    <a:pt x="341328" y="83964"/>
                    <a:pt x="341317" y="83953"/>
                    <a:pt x="341305" y="83941"/>
                  </a:cubicBezTo>
                  <a:lnTo>
                    <a:pt x="259486" y="1764"/>
                  </a:lnTo>
                  <a:cubicBezTo>
                    <a:pt x="257166" y="-575"/>
                    <a:pt x="253392" y="-590"/>
                    <a:pt x="251053" y="1730"/>
                  </a:cubicBezTo>
                  <a:cubicBezTo>
                    <a:pt x="251041" y="1742"/>
                    <a:pt x="251030" y="1752"/>
                    <a:pt x="251018" y="1764"/>
                  </a:cubicBezTo>
                  <a:lnTo>
                    <a:pt x="12478" y="240304"/>
                  </a:lnTo>
                  <a:cubicBezTo>
                    <a:pt x="-3989" y="256533"/>
                    <a:pt x="-4183" y="283039"/>
                    <a:pt x="12046" y="299507"/>
                  </a:cubicBezTo>
                  <a:cubicBezTo>
                    <a:pt x="12188" y="299652"/>
                    <a:pt x="12333" y="299796"/>
                    <a:pt x="12478" y="299939"/>
                  </a:cubicBezTo>
                  <a:lnTo>
                    <a:pt x="101931" y="389272"/>
                  </a:lnTo>
                  <a:cubicBezTo>
                    <a:pt x="108036" y="395738"/>
                    <a:pt x="115994" y="400154"/>
                    <a:pt x="124711" y="401915"/>
                  </a:cubicBezTo>
                  <a:cubicBezTo>
                    <a:pt x="138365" y="404412"/>
                    <a:pt x="152366" y="399940"/>
                    <a:pt x="162043" y="389988"/>
                  </a:cubicBezTo>
                  <a:lnTo>
                    <a:pt x="400583" y="151448"/>
                  </a:lnTo>
                  <a:cubicBezTo>
                    <a:pt x="402954" y="149357"/>
                    <a:pt x="403181" y="145739"/>
                    <a:pt x="401089" y="143368"/>
                  </a:cubicBezTo>
                  <a:cubicBezTo>
                    <a:pt x="400931" y="143189"/>
                    <a:pt x="400761" y="143019"/>
                    <a:pt x="400583" y="142861"/>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56" name="Google Shape;856;p31"/>
            <p:cNvSpPr/>
            <p:nvPr/>
          </p:nvSpPr>
          <p:spPr>
            <a:xfrm>
              <a:off x="1487436" y="2557182"/>
              <a:ext cx="403588" cy="402730"/>
            </a:xfrm>
            <a:custGeom>
              <a:avLst/>
              <a:gdLst/>
              <a:ahLst/>
              <a:cxnLst/>
              <a:rect l="l" t="t" r="r" b="b"/>
              <a:pathLst>
                <a:path w="403588" h="402730" extrusionOk="0">
                  <a:moveTo>
                    <a:pt x="390746" y="103345"/>
                  </a:moveTo>
                  <a:lnTo>
                    <a:pt x="299982" y="12581"/>
                  </a:lnTo>
                  <a:cubicBezTo>
                    <a:pt x="283941" y="-3887"/>
                    <a:pt x="257587" y="-4233"/>
                    <a:pt x="241120" y="11808"/>
                  </a:cubicBezTo>
                  <a:cubicBezTo>
                    <a:pt x="240858" y="12062"/>
                    <a:pt x="240601" y="12319"/>
                    <a:pt x="240347" y="12581"/>
                  </a:cubicBezTo>
                  <a:lnTo>
                    <a:pt x="1807" y="251120"/>
                  </a:lnTo>
                  <a:cubicBezTo>
                    <a:pt x="-499" y="253284"/>
                    <a:pt x="-613" y="256907"/>
                    <a:pt x="1551" y="259213"/>
                  </a:cubicBezTo>
                  <a:cubicBezTo>
                    <a:pt x="1633" y="259301"/>
                    <a:pt x="1719" y="259387"/>
                    <a:pt x="1807" y="259469"/>
                  </a:cubicBezTo>
                  <a:lnTo>
                    <a:pt x="83626" y="341288"/>
                  </a:lnTo>
                  <a:cubicBezTo>
                    <a:pt x="85946" y="343627"/>
                    <a:pt x="89721" y="343643"/>
                    <a:pt x="92060" y="341323"/>
                  </a:cubicBezTo>
                  <a:cubicBezTo>
                    <a:pt x="92072" y="341311"/>
                    <a:pt x="92082" y="341300"/>
                    <a:pt x="92094" y="341288"/>
                  </a:cubicBezTo>
                  <a:lnTo>
                    <a:pt x="108911" y="324471"/>
                  </a:lnTo>
                  <a:cubicBezTo>
                    <a:pt x="111250" y="322152"/>
                    <a:pt x="111266" y="318377"/>
                    <a:pt x="108946" y="316038"/>
                  </a:cubicBezTo>
                  <a:cubicBezTo>
                    <a:pt x="108934" y="316026"/>
                    <a:pt x="108923" y="316015"/>
                    <a:pt x="108911" y="316003"/>
                  </a:cubicBezTo>
                  <a:lnTo>
                    <a:pt x="48203" y="255295"/>
                  </a:lnTo>
                  <a:lnTo>
                    <a:pt x="84700" y="218679"/>
                  </a:lnTo>
                  <a:lnTo>
                    <a:pt x="113086" y="247065"/>
                  </a:lnTo>
                  <a:cubicBezTo>
                    <a:pt x="115406" y="249404"/>
                    <a:pt x="119180" y="249420"/>
                    <a:pt x="121519" y="247100"/>
                  </a:cubicBezTo>
                  <a:cubicBezTo>
                    <a:pt x="121531" y="247088"/>
                    <a:pt x="121542" y="247077"/>
                    <a:pt x="121554" y="247065"/>
                  </a:cubicBezTo>
                  <a:lnTo>
                    <a:pt x="138371" y="230248"/>
                  </a:lnTo>
                  <a:cubicBezTo>
                    <a:pt x="140710" y="227928"/>
                    <a:pt x="140725" y="224154"/>
                    <a:pt x="138406" y="221815"/>
                  </a:cubicBezTo>
                  <a:cubicBezTo>
                    <a:pt x="138394" y="221803"/>
                    <a:pt x="138383" y="221792"/>
                    <a:pt x="138371" y="221780"/>
                  </a:cubicBezTo>
                  <a:lnTo>
                    <a:pt x="109985" y="193394"/>
                  </a:lnTo>
                  <a:lnTo>
                    <a:pt x="146601" y="156897"/>
                  </a:lnTo>
                  <a:lnTo>
                    <a:pt x="207428" y="217606"/>
                  </a:lnTo>
                  <a:cubicBezTo>
                    <a:pt x="209592" y="219911"/>
                    <a:pt x="213215" y="220026"/>
                    <a:pt x="215521" y="217862"/>
                  </a:cubicBezTo>
                  <a:cubicBezTo>
                    <a:pt x="215609" y="217780"/>
                    <a:pt x="215695" y="217694"/>
                    <a:pt x="215777" y="217606"/>
                  </a:cubicBezTo>
                  <a:lnTo>
                    <a:pt x="232714" y="200789"/>
                  </a:lnTo>
                  <a:cubicBezTo>
                    <a:pt x="235001" y="198429"/>
                    <a:pt x="235001" y="194680"/>
                    <a:pt x="232714" y="192320"/>
                  </a:cubicBezTo>
                  <a:lnTo>
                    <a:pt x="171886" y="131612"/>
                  </a:lnTo>
                  <a:lnTo>
                    <a:pt x="208621" y="96070"/>
                  </a:lnTo>
                  <a:lnTo>
                    <a:pt x="237007" y="124456"/>
                  </a:lnTo>
                  <a:cubicBezTo>
                    <a:pt x="239326" y="126729"/>
                    <a:pt x="243038" y="126729"/>
                    <a:pt x="245356" y="124456"/>
                  </a:cubicBezTo>
                  <a:lnTo>
                    <a:pt x="262292" y="107519"/>
                  </a:lnTo>
                  <a:cubicBezTo>
                    <a:pt x="264566" y="105201"/>
                    <a:pt x="264566" y="101489"/>
                    <a:pt x="262292" y="99171"/>
                  </a:cubicBezTo>
                  <a:lnTo>
                    <a:pt x="233906" y="70784"/>
                  </a:lnTo>
                  <a:lnTo>
                    <a:pt x="266228" y="38462"/>
                  </a:lnTo>
                  <a:cubicBezTo>
                    <a:pt x="267289" y="37250"/>
                    <a:pt x="268795" y="36519"/>
                    <a:pt x="270403" y="36435"/>
                  </a:cubicBezTo>
                  <a:cubicBezTo>
                    <a:pt x="272014" y="36438"/>
                    <a:pt x="273559" y="37082"/>
                    <a:pt x="274697" y="38224"/>
                  </a:cubicBezTo>
                  <a:lnTo>
                    <a:pt x="365103" y="128630"/>
                  </a:lnTo>
                  <a:cubicBezTo>
                    <a:pt x="367442" y="130950"/>
                    <a:pt x="367457" y="134725"/>
                    <a:pt x="365138" y="137064"/>
                  </a:cubicBezTo>
                  <a:cubicBezTo>
                    <a:pt x="365126" y="137076"/>
                    <a:pt x="365115" y="137086"/>
                    <a:pt x="365103" y="137098"/>
                  </a:cubicBezTo>
                  <a:lnTo>
                    <a:pt x="365103" y="137098"/>
                  </a:lnTo>
                  <a:lnTo>
                    <a:pt x="126563" y="375638"/>
                  </a:lnTo>
                  <a:cubicBezTo>
                    <a:pt x="124276" y="377997"/>
                    <a:pt x="124276" y="381747"/>
                    <a:pt x="126563" y="384106"/>
                  </a:cubicBezTo>
                  <a:lnTo>
                    <a:pt x="143500" y="400923"/>
                  </a:lnTo>
                  <a:cubicBezTo>
                    <a:pt x="145663" y="403229"/>
                    <a:pt x="149287" y="403343"/>
                    <a:pt x="151592" y="401180"/>
                  </a:cubicBezTo>
                  <a:cubicBezTo>
                    <a:pt x="151680" y="401098"/>
                    <a:pt x="151766" y="401012"/>
                    <a:pt x="151849" y="400923"/>
                  </a:cubicBezTo>
                  <a:lnTo>
                    <a:pt x="390388" y="162980"/>
                  </a:lnTo>
                  <a:cubicBezTo>
                    <a:pt x="396854" y="156875"/>
                    <a:pt x="401271" y="148917"/>
                    <a:pt x="403031" y="140199"/>
                  </a:cubicBezTo>
                  <a:cubicBezTo>
                    <a:pt x="405271" y="126640"/>
                    <a:pt x="400674" y="112848"/>
                    <a:pt x="390746" y="103345"/>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sp>
        <p:nvSpPr>
          <p:cNvPr id="857" name="Google Shape;857;p31"/>
          <p:cNvSpPr/>
          <p:nvPr/>
        </p:nvSpPr>
        <p:spPr>
          <a:xfrm>
            <a:off x="-121919" y="200480"/>
            <a:ext cx="5359222" cy="735932"/>
          </a:xfrm>
          <a:prstGeom prst="rect">
            <a:avLst/>
          </a:prstGeom>
          <a:solidFill>
            <a:srgbClr val="4B0550"/>
          </a:solidFill>
          <a:ln>
            <a:noFill/>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58" name="Google Shape;858;p31"/>
          <p:cNvSpPr txBox="1"/>
          <p:nvPr/>
        </p:nvSpPr>
        <p:spPr>
          <a:xfrm>
            <a:off x="851722" y="200480"/>
            <a:ext cx="4127563" cy="734963"/>
          </a:xfrm>
          <a:prstGeom prst="rect">
            <a:avLst/>
          </a:prstGeom>
          <a:noFill/>
          <a:ln>
            <a:noFill/>
          </a:ln>
        </p:spPr>
        <p:txBody>
          <a:bodyPr spcFirstLastPara="1" wrap="square" lIns="45700" tIns="22850" rIns="45700" bIns="22850" anchor="ctr" anchorCtr="0">
            <a:noAutofit/>
          </a:bodyPr>
          <a:lstStyle/>
          <a:p>
            <a:pPr marL="0" marR="0" lvl="0" indent="0" algn="l" rtl="0">
              <a:lnSpc>
                <a:spcPct val="108000"/>
              </a:lnSpc>
              <a:spcBef>
                <a:spcPts val="0"/>
              </a:spcBef>
              <a:spcAft>
                <a:spcPts val="0"/>
              </a:spcAft>
              <a:buNone/>
            </a:pPr>
            <a:r>
              <a:rPr lang="en-US" sz="2700" b="1" err="1">
                <a:solidFill>
                  <a:schemeClr val="lt1"/>
                </a:solidFill>
                <a:latin typeface="Noto Sans" panose="020B0502040504020204" pitchFamily="34" charset="0"/>
                <a:ea typeface="Noto Sans" panose="020B0502040504020204" pitchFamily="34" charset="0"/>
                <a:cs typeface="Open Sans" panose="020B0606030504020204" pitchFamily="34" charset="0"/>
                <a:sym typeface="Montserrat SemiBold"/>
              </a:rPr>
              <a:t>Hoạt</a:t>
            </a:r>
            <a:r>
              <a:rPr lang="en-US" sz="2700" b="1">
                <a:solidFill>
                  <a:schemeClr val="lt1"/>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2700" b="1" err="1">
                <a:solidFill>
                  <a:schemeClr val="lt1"/>
                </a:solidFill>
                <a:latin typeface="Noto Sans" panose="020B0502040504020204" pitchFamily="34" charset="0"/>
                <a:ea typeface="Noto Sans" panose="020B0502040504020204" pitchFamily="34" charset="0"/>
                <a:cs typeface="Open Sans" panose="020B0606030504020204" pitchFamily="34" charset="0"/>
                <a:sym typeface="Montserrat SemiBold"/>
              </a:rPr>
              <a:t>động</a:t>
            </a:r>
            <a:r>
              <a:rPr lang="en-US" sz="2700" b="1">
                <a:solidFill>
                  <a:schemeClr val="lt1"/>
                </a:solidFill>
                <a:latin typeface="Noto Sans" panose="020B0502040504020204" pitchFamily="34" charset="0"/>
                <a:ea typeface="Noto Sans" panose="020B0502040504020204" pitchFamily="34" charset="0"/>
                <a:cs typeface="Open Sans" panose="020B0606030504020204" pitchFamily="34" charset="0"/>
                <a:sym typeface="Montserrat SemiBold"/>
              </a:rPr>
              <a:t> </a:t>
            </a:r>
            <a:endParaRPr sz="700" b="1">
              <a:solidFill>
                <a:schemeClr val="lt1"/>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nvGrpSpPr>
          <p:cNvPr id="859" name="Google Shape;859;p31"/>
          <p:cNvGrpSpPr/>
          <p:nvPr/>
        </p:nvGrpSpPr>
        <p:grpSpPr>
          <a:xfrm>
            <a:off x="239208" y="334997"/>
            <a:ext cx="442211" cy="441667"/>
            <a:chOff x="1006602" y="2557182"/>
            <a:chExt cx="884422" cy="883333"/>
          </a:xfrm>
        </p:grpSpPr>
        <p:sp>
          <p:nvSpPr>
            <p:cNvPr id="860" name="Google Shape;860;p31"/>
            <p:cNvSpPr/>
            <p:nvPr/>
          </p:nvSpPr>
          <p:spPr>
            <a:xfrm>
              <a:off x="1006602" y="2557182"/>
              <a:ext cx="883462" cy="883250"/>
            </a:xfrm>
            <a:custGeom>
              <a:avLst/>
              <a:gdLst/>
              <a:ahLst/>
              <a:cxnLst/>
              <a:rect l="l" t="t" r="r" b="b"/>
              <a:pathLst>
                <a:path w="883462" h="883250" extrusionOk="0">
                  <a:moveTo>
                    <a:pt x="879928" y="831965"/>
                  </a:moveTo>
                  <a:lnTo>
                    <a:pt x="879928" y="831965"/>
                  </a:lnTo>
                  <a:lnTo>
                    <a:pt x="788090" y="639582"/>
                  </a:lnTo>
                  <a:cubicBezTo>
                    <a:pt x="787177" y="637730"/>
                    <a:pt x="785969" y="636038"/>
                    <a:pt x="784512" y="634573"/>
                  </a:cubicBezTo>
                  <a:lnTo>
                    <a:pt x="162878" y="12581"/>
                  </a:lnTo>
                  <a:cubicBezTo>
                    <a:pt x="146837" y="-3887"/>
                    <a:pt x="120483" y="-4233"/>
                    <a:pt x="104016" y="11808"/>
                  </a:cubicBezTo>
                  <a:cubicBezTo>
                    <a:pt x="103754" y="12062"/>
                    <a:pt x="103497" y="12319"/>
                    <a:pt x="103243" y="12581"/>
                  </a:cubicBezTo>
                  <a:lnTo>
                    <a:pt x="12478" y="103226"/>
                  </a:lnTo>
                  <a:cubicBezTo>
                    <a:pt x="-3989" y="119455"/>
                    <a:pt x="-4183" y="145960"/>
                    <a:pt x="12046" y="162429"/>
                  </a:cubicBezTo>
                  <a:cubicBezTo>
                    <a:pt x="12188" y="162573"/>
                    <a:pt x="12333" y="162718"/>
                    <a:pt x="12478" y="162861"/>
                  </a:cubicBezTo>
                  <a:lnTo>
                    <a:pt x="634590" y="784138"/>
                  </a:lnTo>
                  <a:cubicBezTo>
                    <a:pt x="636036" y="785564"/>
                    <a:pt x="637683" y="786770"/>
                    <a:pt x="639480" y="787716"/>
                  </a:cubicBezTo>
                  <a:lnTo>
                    <a:pt x="832220" y="879673"/>
                  </a:lnTo>
                  <a:cubicBezTo>
                    <a:pt x="837054" y="882014"/>
                    <a:pt x="842353" y="883237"/>
                    <a:pt x="847725" y="883251"/>
                  </a:cubicBezTo>
                  <a:cubicBezTo>
                    <a:pt x="867487" y="883227"/>
                    <a:pt x="883486" y="867188"/>
                    <a:pt x="883462" y="847426"/>
                  </a:cubicBezTo>
                  <a:cubicBezTo>
                    <a:pt x="883455" y="842073"/>
                    <a:pt x="882248" y="836789"/>
                    <a:pt x="879928" y="831965"/>
                  </a:cubicBezTo>
                  <a:close/>
                  <a:moveTo>
                    <a:pt x="38479" y="137337"/>
                  </a:moveTo>
                  <a:cubicBezTo>
                    <a:pt x="36140" y="135017"/>
                    <a:pt x="36125" y="131242"/>
                    <a:pt x="38444" y="128903"/>
                  </a:cubicBezTo>
                  <a:cubicBezTo>
                    <a:pt x="38456" y="128891"/>
                    <a:pt x="38467" y="128881"/>
                    <a:pt x="38479" y="128869"/>
                  </a:cubicBezTo>
                  <a:lnTo>
                    <a:pt x="129124" y="38224"/>
                  </a:lnTo>
                  <a:cubicBezTo>
                    <a:pt x="131444" y="35885"/>
                    <a:pt x="135219" y="35869"/>
                    <a:pt x="137558" y="38189"/>
                  </a:cubicBezTo>
                  <a:cubicBezTo>
                    <a:pt x="137570" y="38201"/>
                    <a:pt x="137580" y="38212"/>
                    <a:pt x="137592" y="38224"/>
                  </a:cubicBezTo>
                  <a:lnTo>
                    <a:pt x="746465" y="647216"/>
                  </a:lnTo>
                  <a:lnTo>
                    <a:pt x="647233" y="746210"/>
                  </a:lnTo>
                  <a:close/>
                  <a:moveTo>
                    <a:pt x="847725" y="847470"/>
                  </a:moveTo>
                  <a:lnTo>
                    <a:pt x="677885" y="766366"/>
                  </a:lnTo>
                  <a:lnTo>
                    <a:pt x="766622" y="677868"/>
                  </a:lnTo>
                  <a:lnTo>
                    <a:pt x="847725" y="847470"/>
                  </a:lnTo>
                  <a:lnTo>
                    <a:pt x="863946" y="839717"/>
                  </a:lnTo>
                  <a:close/>
                </a:path>
              </a:pathLst>
            </a:custGeom>
            <a:solidFill>
              <a:schemeClr val="lt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61" name="Google Shape;861;p31"/>
            <p:cNvSpPr/>
            <p:nvPr/>
          </p:nvSpPr>
          <p:spPr>
            <a:xfrm>
              <a:off x="1007676" y="3037921"/>
              <a:ext cx="402520" cy="402594"/>
            </a:xfrm>
            <a:custGeom>
              <a:avLst/>
              <a:gdLst/>
              <a:ahLst/>
              <a:cxnLst/>
              <a:rect l="l" t="t" r="r" b="b"/>
              <a:pathLst>
                <a:path w="402520" h="402594" extrusionOk="0">
                  <a:moveTo>
                    <a:pt x="400583" y="142861"/>
                  </a:moveTo>
                  <a:lnTo>
                    <a:pt x="383765" y="125924"/>
                  </a:lnTo>
                  <a:cubicBezTo>
                    <a:pt x="381406" y="123637"/>
                    <a:pt x="377656" y="123637"/>
                    <a:pt x="375297" y="125924"/>
                  </a:cubicBezTo>
                  <a:lnTo>
                    <a:pt x="136757" y="364464"/>
                  </a:lnTo>
                  <a:cubicBezTo>
                    <a:pt x="134438" y="366803"/>
                    <a:pt x="130663" y="366819"/>
                    <a:pt x="128324" y="364499"/>
                  </a:cubicBezTo>
                  <a:cubicBezTo>
                    <a:pt x="128312" y="364487"/>
                    <a:pt x="128301" y="364476"/>
                    <a:pt x="128289" y="364464"/>
                  </a:cubicBezTo>
                  <a:lnTo>
                    <a:pt x="37883" y="274058"/>
                  </a:lnTo>
                  <a:cubicBezTo>
                    <a:pt x="35544" y="271738"/>
                    <a:pt x="35528" y="267963"/>
                    <a:pt x="37848" y="265624"/>
                  </a:cubicBezTo>
                  <a:cubicBezTo>
                    <a:pt x="37860" y="265612"/>
                    <a:pt x="37871" y="265601"/>
                    <a:pt x="37883" y="265589"/>
                  </a:cubicBezTo>
                  <a:lnTo>
                    <a:pt x="70205" y="233267"/>
                  </a:lnTo>
                  <a:lnTo>
                    <a:pt x="98591" y="261653"/>
                  </a:lnTo>
                  <a:cubicBezTo>
                    <a:pt x="100910" y="263927"/>
                    <a:pt x="104621" y="263927"/>
                    <a:pt x="106940" y="261653"/>
                  </a:cubicBezTo>
                  <a:lnTo>
                    <a:pt x="123876" y="244717"/>
                  </a:lnTo>
                  <a:cubicBezTo>
                    <a:pt x="126150" y="242399"/>
                    <a:pt x="126150" y="238687"/>
                    <a:pt x="123876" y="236368"/>
                  </a:cubicBezTo>
                  <a:lnTo>
                    <a:pt x="95252" y="208459"/>
                  </a:lnTo>
                  <a:lnTo>
                    <a:pt x="131033" y="171843"/>
                  </a:lnTo>
                  <a:lnTo>
                    <a:pt x="191860" y="232671"/>
                  </a:lnTo>
                  <a:cubicBezTo>
                    <a:pt x="194219" y="234959"/>
                    <a:pt x="197969" y="234959"/>
                    <a:pt x="200328" y="232671"/>
                  </a:cubicBezTo>
                  <a:lnTo>
                    <a:pt x="217145" y="215735"/>
                  </a:lnTo>
                  <a:cubicBezTo>
                    <a:pt x="219451" y="213571"/>
                    <a:pt x="219565" y="209948"/>
                    <a:pt x="217402" y="207642"/>
                  </a:cubicBezTo>
                  <a:cubicBezTo>
                    <a:pt x="217320" y="207554"/>
                    <a:pt x="217234" y="207468"/>
                    <a:pt x="217145" y="207386"/>
                  </a:cubicBezTo>
                  <a:lnTo>
                    <a:pt x="156437" y="146558"/>
                  </a:lnTo>
                  <a:lnTo>
                    <a:pt x="192934" y="109942"/>
                  </a:lnTo>
                  <a:lnTo>
                    <a:pt x="221320" y="138328"/>
                  </a:lnTo>
                  <a:cubicBezTo>
                    <a:pt x="223640" y="140667"/>
                    <a:pt x="227415" y="140683"/>
                    <a:pt x="229753" y="138363"/>
                  </a:cubicBezTo>
                  <a:cubicBezTo>
                    <a:pt x="229765" y="138351"/>
                    <a:pt x="229776" y="138340"/>
                    <a:pt x="229788" y="138328"/>
                  </a:cubicBezTo>
                  <a:lnTo>
                    <a:pt x="246605" y="121511"/>
                  </a:lnTo>
                  <a:cubicBezTo>
                    <a:pt x="248944" y="119192"/>
                    <a:pt x="248959" y="115417"/>
                    <a:pt x="246640" y="113078"/>
                  </a:cubicBezTo>
                  <a:cubicBezTo>
                    <a:pt x="246628" y="113066"/>
                    <a:pt x="246617" y="113055"/>
                    <a:pt x="246605" y="113043"/>
                  </a:cubicBezTo>
                  <a:lnTo>
                    <a:pt x="218219" y="84657"/>
                  </a:lnTo>
                  <a:lnTo>
                    <a:pt x="254835" y="48160"/>
                  </a:lnTo>
                  <a:lnTo>
                    <a:pt x="315543" y="108869"/>
                  </a:lnTo>
                  <a:cubicBezTo>
                    <a:pt x="317863" y="111208"/>
                    <a:pt x="321638" y="111223"/>
                    <a:pt x="323977" y="108903"/>
                  </a:cubicBezTo>
                  <a:cubicBezTo>
                    <a:pt x="323989" y="108891"/>
                    <a:pt x="323999" y="108881"/>
                    <a:pt x="324011" y="108869"/>
                  </a:cubicBezTo>
                  <a:lnTo>
                    <a:pt x="341305" y="92410"/>
                  </a:lnTo>
                  <a:cubicBezTo>
                    <a:pt x="343644" y="90090"/>
                    <a:pt x="343660" y="86315"/>
                    <a:pt x="341340" y="83976"/>
                  </a:cubicBezTo>
                  <a:cubicBezTo>
                    <a:pt x="341328" y="83964"/>
                    <a:pt x="341317" y="83953"/>
                    <a:pt x="341305" y="83941"/>
                  </a:cubicBezTo>
                  <a:lnTo>
                    <a:pt x="259486" y="1764"/>
                  </a:lnTo>
                  <a:cubicBezTo>
                    <a:pt x="257166" y="-575"/>
                    <a:pt x="253392" y="-590"/>
                    <a:pt x="251053" y="1730"/>
                  </a:cubicBezTo>
                  <a:cubicBezTo>
                    <a:pt x="251041" y="1742"/>
                    <a:pt x="251030" y="1752"/>
                    <a:pt x="251018" y="1764"/>
                  </a:cubicBezTo>
                  <a:lnTo>
                    <a:pt x="12478" y="240304"/>
                  </a:lnTo>
                  <a:cubicBezTo>
                    <a:pt x="-3989" y="256533"/>
                    <a:pt x="-4183" y="283039"/>
                    <a:pt x="12046" y="299507"/>
                  </a:cubicBezTo>
                  <a:cubicBezTo>
                    <a:pt x="12188" y="299652"/>
                    <a:pt x="12333" y="299796"/>
                    <a:pt x="12478" y="299939"/>
                  </a:cubicBezTo>
                  <a:lnTo>
                    <a:pt x="101931" y="389272"/>
                  </a:lnTo>
                  <a:cubicBezTo>
                    <a:pt x="108036" y="395738"/>
                    <a:pt x="115994" y="400154"/>
                    <a:pt x="124711" y="401915"/>
                  </a:cubicBezTo>
                  <a:cubicBezTo>
                    <a:pt x="138365" y="404412"/>
                    <a:pt x="152366" y="399940"/>
                    <a:pt x="162043" y="389988"/>
                  </a:cubicBezTo>
                  <a:lnTo>
                    <a:pt x="400583" y="151448"/>
                  </a:lnTo>
                  <a:cubicBezTo>
                    <a:pt x="402954" y="149357"/>
                    <a:pt x="403181" y="145739"/>
                    <a:pt x="401089" y="143368"/>
                  </a:cubicBezTo>
                  <a:cubicBezTo>
                    <a:pt x="400931" y="143189"/>
                    <a:pt x="400761" y="143019"/>
                    <a:pt x="400583" y="142861"/>
                  </a:cubicBezTo>
                  <a:close/>
                </a:path>
              </a:pathLst>
            </a:custGeom>
            <a:solidFill>
              <a:schemeClr val="lt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862" name="Google Shape;862;p31"/>
            <p:cNvSpPr/>
            <p:nvPr/>
          </p:nvSpPr>
          <p:spPr>
            <a:xfrm>
              <a:off x="1487436" y="2557182"/>
              <a:ext cx="403588" cy="402730"/>
            </a:xfrm>
            <a:custGeom>
              <a:avLst/>
              <a:gdLst/>
              <a:ahLst/>
              <a:cxnLst/>
              <a:rect l="l" t="t" r="r" b="b"/>
              <a:pathLst>
                <a:path w="403588" h="402730" extrusionOk="0">
                  <a:moveTo>
                    <a:pt x="390746" y="103345"/>
                  </a:moveTo>
                  <a:lnTo>
                    <a:pt x="299982" y="12581"/>
                  </a:lnTo>
                  <a:cubicBezTo>
                    <a:pt x="283941" y="-3887"/>
                    <a:pt x="257587" y="-4233"/>
                    <a:pt x="241120" y="11808"/>
                  </a:cubicBezTo>
                  <a:cubicBezTo>
                    <a:pt x="240858" y="12062"/>
                    <a:pt x="240601" y="12319"/>
                    <a:pt x="240347" y="12581"/>
                  </a:cubicBezTo>
                  <a:lnTo>
                    <a:pt x="1807" y="251120"/>
                  </a:lnTo>
                  <a:cubicBezTo>
                    <a:pt x="-499" y="253284"/>
                    <a:pt x="-613" y="256907"/>
                    <a:pt x="1551" y="259213"/>
                  </a:cubicBezTo>
                  <a:cubicBezTo>
                    <a:pt x="1633" y="259301"/>
                    <a:pt x="1719" y="259387"/>
                    <a:pt x="1807" y="259469"/>
                  </a:cubicBezTo>
                  <a:lnTo>
                    <a:pt x="83626" y="341288"/>
                  </a:lnTo>
                  <a:cubicBezTo>
                    <a:pt x="85946" y="343627"/>
                    <a:pt x="89721" y="343643"/>
                    <a:pt x="92060" y="341323"/>
                  </a:cubicBezTo>
                  <a:cubicBezTo>
                    <a:pt x="92072" y="341311"/>
                    <a:pt x="92082" y="341300"/>
                    <a:pt x="92094" y="341288"/>
                  </a:cubicBezTo>
                  <a:lnTo>
                    <a:pt x="108911" y="324471"/>
                  </a:lnTo>
                  <a:cubicBezTo>
                    <a:pt x="111250" y="322152"/>
                    <a:pt x="111266" y="318377"/>
                    <a:pt x="108946" y="316038"/>
                  </a:cubicBezTo>
                  <a:cubicBezTo>
                    <a:pt x="108934" y="316026"/>
                    <a:pt x="108923" y="316015"/>
                    <a:pt x="108911" y="316003"/>
                  </a:cubicBezTo>
                  <a:lnTo>
                    <a:pt x="48203" y="255295"/>
                  </a:lnTo>
                  <a:lnTo>
                    <a:pt x="84700" y="218679"/>
                  </a:lnTo>
                  <a:lnTo>
                    <a:pt x="113086" y="247065"/>
                  </a:lnTo>
                  <a:cubicBezTo>
                    <a:pt x="115406" y="249404"/>
                    <a:pt x="119180" y="249420"/>
                    <a:pt x="121519" y="247100"/>
                  </a:cubicBezTo>
                  <a:cubicBezTo>
                    <a:pt x="121531" y="247088"/>
                    <a:pt x="121542" y="247077"/>
                    <a:pt x="121554" y="247065"/>
                  </a:cubicBezTo>
                  <a:lnTo>
                    <a:pt x="138371" y="230248"/>
                  </a:lnTo>
                  <a:cubicBezTo>
                    <a:pt x="140710" y="227928"/>
                    <a:pt x="140725" y="224154"/>
                    <a:pt x="138406" y="221815"/>
                  </a:cubicBezTo>
                  <a:cubicBezTo>
                    <a:pt x="138394" y="221803"/>
                    <a:pt x="138383" y="221792"/>
                    <a:pt x="138371" y="221780"/>
                  </a:cubicBezTo>
                  <a:lnTo>
                    <a:pt x="109985" y="193394"/>
                  </a:lnTo>
                  <a:lnTo>
                    <a:pt x="146601" y="156897"/>
                  </a:lnTo>
                  <a:lnTo>
                    <a:pt x="207428" y="217606"/>
                  </a:lnTo>
                  <a:cubicBezTo>
                    <a:pt x="209592" y="219911"/>
                    <a:pt x="213215" y="220026"/>
                    <a:pt x="215521" y="217862"/>
                  </a:cubicBezTo>
                  <a:cubicBezTo>
                    <a:pt x="215609" y="217780"/>
                    <a:pt x="215695" y="217694"/>
                    <a:pt x="215777" y="217606"/>
                  </a:cubicBezTo>
                  <a:lnTo>
                    <a:pt x="232714" y="200789"/>
                  </a:lnTo>
                  <a:cubicBezTo>
                    <a:pt x="235001" y="198429"/>
                    <a:pt x="235001" y="194680"/>
                    <a:pt x="232714" y="192320"/>
                  </a:cubicBezTo>
                  <a:lnTo>
                    <a:pt x="171886" y="131612"/>
                  </a:lnTo>
                  <a:lnTo>
                    <a:pt x="208621" y="96070"/>
                  </a:lnTo>
                  <a:lnTo>
                    <a:pt x="237007" y="124456"/>
                  </a:lnTo>
                  <a:cubicBezTo>
                    <a:pt x="239326" y="126729"/>
                    <a:pt x="243038" y="126729"/>
                    <a:pt x="245356" y="124456"/>
                  </a:cubicBezTo>
                  <a:lnTo>
                    <a:pt x="262292" y="107519"/>
                  </a:lnTo>
                  <a:cubicBezTo>
                    <a:pt x="264566" y="105201"/>
                    <a:pt x="264566" y="101489"/>
                    <a:pt x="262292" y="99171"/>
                  </a:cubicBezTo>
                  <a:lnTo>
                    <a:pt x="233906" y="70784"/>
                  </a:lnTo>
                  <a:lnTo>
                    <a:pt x="266228" y="38462"/>
                  </a:lnTo>
                  <a:cubicBezTo>
                    <a:pt x="267289" y="37250"/>
                    <a:pt x="268795" y="36519"/>
                    <a:pt x="270403" y="36435"/>
                  </a:cubicBezTo>
                  <a:cubicBezTo>
                    <a:pt x="272014" y="36438"/>
                    <a:pt x="273559" y="37082"/>
                    <a:pt x="274697" y="38224"/>
                  </a:cubicBezTo>
                  <a:lnTo>
                    <a:pt x="365103" y="128630"/>
                  </a:lnTo>
                  <a:cubicBezTo>
                    <a:pt x="367442" y="130950"/>
                    <a:pt x="367457" y="134725"/>
                    <a:pt x="365138" y="137064"/>
                  </a:cubicBezTo>
                  <a:cubicBezTo>
                    <a:pt x="365126" y="137076"/>
                    <a:pt x="365115" y="137086"/>
                    <a:pt x="365103" y="137098"/>
                  </a:cubicBezTo>
                  <a:lnTo>
                    <a:pt x="365103" y="137098"/>
                  </a:lnTo>
                  <a:lnTo>
                    <a:pt x="126563" y="375638"/>
                  </a:lnTo>
                  <a:cubicBezTo>
                    <a:pt x="124276" y="377997"/>
                    <a:pt x="124276" y="381747"/>
                    <a:pt x="126563" y="384106"/>
                  </a:cubicBezTo>
                  <a:lnTo>
                    <a:pt x="143500" y="400923"/>
                  </a:lnTo>
                  <a:cubicBezTo>
                    <a:pt x="145663" y="403229"/>
                    <a:pt x="149287" y="403343"/>
                    <a:pt x="151592" y="401180"/>
                  </a:cubicBezTo>
                  <a:cubicBezTo>
                    <a:pt x="151680" y="401098"/>
                    <a:pt x="151766" y="401012"/>
                    <a:pt x="151849" y="400923"/>
                  </a:cubicBezTo>
                  <a:lnTo>
                    <a:pt x="390388" y="162980"/>
                  </a:lnTo>
                  <a:cubicBezTo>
                    <a:pt x="396854" y="156875"/>
                    <a:pt x="401271" y="148917"/>
                    <a:pt x="403031" y="140199"/>
                  </a:cubicBezTo>
                  <a:cubicBezTo>
                    <a:pt x="405271" y="126640"/>
                    <a:pt x="400674" y="112848"/>
                    <a:pt x="390746" y="103345"/>
                  </a:cubicBezTo>
                  <a:close/>
                </a:path>
              </a:pathLst>
            </a:custGeom>
            <a:solidFill>
              <a:schemeClr val="lt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grpSp>
    </p:spTree>
    <p:extLst>
      <p:ext uri="{BB962C8B-B14F-4D97-AF65-F5344CB8AC3E}">
        <p14:creationId xmlns:p14="http://schemas.microsoft.com/office/powerpoint/2010/main" val="140491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7C9E1"/>
        </a:solidFill>
        <a:effectLst/>
      </p:bgPr>
    </p:bg>
    <p:spTree>
      <p:nvGrpSpPr>
        <p:cNvPr id="1" name="Shape 403"/>
        <p:cNvGrpSpPr/>
        <p:nvPr/>
      </p:nvGrpSpPr>
      <p:grpSpPr>
        <a:xfrm>
          <a:off x="0" y="0"/>
          <a:ext cx="0" cy="0"/>
          <a:chOff x="0" y="0"/>
          <a:chExt cx="0" cy="0"/>
        </a:xfrm>
      </p:grpSpPr>
      <p:pic>
        <p:nvPicPr>
          <p:cNvPr id="408" name="Google Shape;408;p11" descr="A picture containing graphical user interfac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4" name="Google Shape;404;p11"/>
          <p:cNvSpPr txBox="1"/>
          <p:nvPr/>
        </p:nvSpPr>
        <p:spPr>
          <a:xfrm>
            <a:off x="382652" y="945175"/>
            <a:ext cx="5211903" cy="705206"/>
          </a:xfrm>
          <a:prstGeom prst="rect">
            <a:avLst/>
          </a:prstGeom>
          <a:noFill/>
          <a:ln>
            <a:noFill/>
          </a:ln>
        </p:spPr>
        <p:txBody>
          <a:bodyPr spcFirstLastPara="1" wrap="square" lIns="45700" tIns="22850" rIns="45700" bIns="22850" anchor="t" anchorCtr="0">
            <a:noAutofit/>
          </a:bodyPr>
          <a:lstStyle/>
          <a:p>
            <a:pPr marL="0" marR="0" lvl="0" indent="0" algn="l" rtl="0">
              <a:lnSpc>
                <a:spcPct val="108000"/>
              </a:lnSpc>
              <a:spcBef>
                <a:spcPts val="0"/>
              </a:spcBef>
              <a:spcAft>
                <a:spcPts val="0"/>
              </a:spcAft>
              <a:buNone/>
            </a:pP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Các</a:t>
            </a:r>
            <a:r>
              <a:rPr lang="en-SG"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rủi</a:t>
            </a:r>
            <a:r>
              <a:rPr lang="en-SG"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ro</a:t>
            </a:r>
            <a:r>
              <a:rPr lang="en-SG"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trên</a:t>
            </a:r>
            <a:r>
              <a:rPr lang="en-SG"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không</a:t>
            </a:r>
            <a:r>
              <a:rPr lang="en-SG"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gian</a:t>
            </a:r>
            <a:r>
              <a:rPr lang="en-SG"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SG"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mạng</a:t>
            </a:r>
            <a:endParaRPr>
              <a:latin typeface="Noto Sans" panose="020B0502040504020204" pitchFamily="34" charset="0"/>
              <a:ea typeface="Noto Sans" panose="020B050204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Shape 869"/>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69EBF53E-5105-1F42-9D5F-1F6E85EA0027}"/>
              </a:ext>
            </a:extLst>
          </p:cNvPr>
          <p:cNvPicPr>
            <a:picLocks noChangeAspect="1"/>
          </p:cNvPicPr>
          <p:nvPr/>
        </p:nvPicPr>
        <p:blipFill>
          <a:blip r:embed="rId3">
            <a:alphaModFix amt="10000"/>
          </a:blip>
          <a:stretch>
            <a:fillRect/>
          </a:stretch>
        </p:blipFill>
        <p:spPr>
          <a:xfrm>
            <a:off x="-145634" y="405971"/>
            <a:ext cx="12341186" cy="6948624"/>
          </a:xfrm>
          <a:prstGeom prst="rect">
            <a:avLst/>
          </a:prstGeom>
        </p:spPr>
      </p:pic>
      <p:sp>
        <p:nvSpPr>
          <p:cNvPr id="877" name="Google Shape;877;p32"/>
          <p:cNvSpPr/>
          <p:nvPr/>
        </p:nvSpPr>
        <p:spPr>
          <a:xfrm>
            <a:off x="2372995" y="1033387"/>
            <a:ext cx="7467872" cy="4696827"/>
          </a:xfrm>
          <a:prstGeom prst="roundRect">
            <a:avLst>
              <a:gd name="adj" fmla="val 4139"/>
            </a:avLst>
          </a:prstGeom>
          <a:solidFill>
            <a:srgbClr val="D7C9E1"/>
          </a:solidFill>
          <a:ln>
            <a:noFill/>
          </a:ln>
          <a:effectLst>
            <a:outerShdw dist="317500" dir="2940000" algn="ctr" rotWithShape="0">
              <a:srgbClr val="3A053C"/>
            </a:outerShdw>
          </a:effectLst>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878" name="Google Shape;878;p32"/>
          <p:cNvSpPr txBox="1"/>
          <p:nvPr/>
        </p:nvSpPr>
        <p:spPr>
          <a:xfrm>
            <a:off x="2113529" y="1826400"/>
            <a:ext cx="8024876" cy="1697145"/>
          </a:xfrm>
          <a:prstGeom prst="rect">
            <a:avLst/>
          </a:prstGeom>
          <a:noFill/>
          <a:ln>
            <a:noFill/>
          </a:ln>
        </p:spPr>
        <p:txBody>
          <a:bodyPr spcFirstLastPara="1" wrap="square" lIns="45700" tIns="22850" rIns="45700" bIns="22850" anchor="t" anchorCtr="0">
            <a:noAutofit/>
          </a:bodyPr>
          <a:lstStyle/>
          <a:p>
            <a:pPr marL="0" marR="0" lvl="0" indent="0" algn="ctr" rtl="0">
              <a:lnSpc>
                <a:spcPct val="108000"/>
              </a:lnSpc>
              <a:spcBef>
                <a:spcPts val="0"/>
              </a:spcBef>
              <a:spcAft>
                <a:spcPts val="0"/>
              </a:spcAft>
              <a:buNone/>
            </a:pP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Trẻ</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em</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gặp</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những</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rủi</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ro</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nào</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trên</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không</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gian</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2400" b="1" dirty="0" err="1">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mạng</a:t>
            </a:r>
            <a:r>
              <a:rPr lang="en-US"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rPr>
              <a:t>?</a:t>
            </a:r>
            <a:endParaRPr sz="2400" b="1" dirty="0">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879" name="Google Shape;879;p32"/>
          <p:cNvSpPr/>
          <p:nvPr/>
        </p:nvSpPr>
        <p:spPr>
          <a:xfrm>
            <a:off x="5374821" y="300265"/>
            <a:ext cx="1480458" cy="1480457"/>
          </a:xfrm>
          <a:prstGeom prst="ellipse">
            <a:avLst/>
          </a:prstGeom>
          <a:solidFill>
            <a:srgbClr val="733278"/>
          </a:solidFill>
          <a:ln w="190500" cap="flat" cmpd="sng">
            <a:solidFill>
              <a:srgbClr val="D7C9E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grpSp>
        <p:nvGrpSpPr>
          <p:cNvPr id="880" name="Google Shape;880;p32"/>
          <p:cNvGrpSpPr/>
          <p:nvPr/>
        </p:nvGrpSpPr>
        <p:grpSpPr>
          <a:xfrm>
            <a:off x="5767918" y="680648"/>
            <a:ext cx="716876" cy="715993"/>
            <a:chOff x="1006602" y="2557182"/>
            <a:chExt cx="884422" cy="883333"/>
          </a:xfrm>
        </p:grpSpPr>
        <p:sp>
          <p:nvSpPr>
            <p:cNvPr id="881" name="Google Shape;881;p32"/>
            <p:cNvSpPr/>
            <p:nvPr/>
          </p:nvSpPr>
          <p:spPr>
            <a:xfrm>
              <a:off x="1006602" y="2557182"/>
              <a:ext cx="883462" cy="883250"/>
            </a:xfrm>
            <a:custGeom>
              <a:avLst/>
              <a:gdLst/>
              <a:ahLst/>
              <a:cxnLst/>
              <a:rect l="l" t="t" r="r" b="b"/>
              <a:pathLst>
                <a:path w="883462" h="883250" extrusionOk="0">
                  <a:moveTo>
                    <a:pt x="879928" y="831965"/>
                  </a:moveTo>
                  <a:lnTo>
                    <a:pt x="879928" y="831965"/>
                  </a:lnTo>
                  <a:lnTo>
                    <a:pt x="788090" y="639582"/>
                  </a:lnTo>
                  <a:cubicBezTo>
                    <a:pt x="787177" y="637730"/>
                    <a:pt x="785969" y="636038"/>
                    <a:pt x="784512" y="634573"/>
                  </a:cubicBezTo>
                  <a:lnTo>
                    <a:pt x="162878" y="12581"/>
                  </a:lnTo>
                  <a:cubicBezTo>
                    <a:pt x="146837" y="-3887"/>
                    <a:pt x="120483" y="-4233"/>
                    <a:pt x="104016" y="11808"/>
                  </a:cubicBezTo>
                  <a:cubicBezTo>
                    <a:pt x="103754" y="12062"/>
                    <a:pt x="103497" y="12319"/>
                    <a:pt x="103243" y="12581"/>
                  </a:cubicBezTo>
                  <a:lnTo>
                    <a:pt x="12478" y="103226"/>
                  </a:lnTo>
                  <a:cubicBezTo>
                    <a:pt x="-3989" y="119455"/>
                    <a:pt x="-4183" y="145960"/>
                    <a:pt x="12046" y="162429"/>
                  </a:cubicBezTo>
                  <a:cubicBezTo>
                    <a:pt x="12188" y="162573"/>
                    <a:pt x="12333" y="162718"/>
                    <a:pt x="12478" y="162861"/>
                  </a:cubicBezTo>
                  <a:lnTo>
                    <a:pt x="634590" y="784138"/>
                  </a:lnTo>
                  <a:cubicBezTo>
                    <a:pt x="636036" y="785564"/>
                    <a:pt x="637683" y="786770"/>
                    <a:pt x="639480" y="787716"/>
                  </a:cubicBezTo>
                  <a:lnTo>
                    <a:pt x="832220" y="879673"/>
                  </a:lnTo>
                  <a:cubicBezTo>
                    <a:pt x="837054" y="882014"/>
                    <a:pt x="842353" y="883237"/>
                    <a:pt x="847725" y="883251"/>
                  </a:cubicBezTo>
                  <a:cubicBezTo>
                    <a:pt x="867487" y="883227"/>
                    <a:pt x="883486" y="867188"/>
                    <a:pt x="883462" y="847426"/>
                  </a:cubicBezTo>
                  <a:cubicBezTo>
                    <a:pt x="883455" y="842073"/>
                    <a:pt x="882248" y="836789"/>
                    <a:pt x="879928" y="831965"/>
                  </a:cubicBezTo>
                  <a:close/>
                  <a:moveTo>
                    <a:pt x="38479" y="137337"/>
                  </a:moveTo>
                  <a:cubicBezTo>
                    <a:pt x="36140" y="135017"/>
                    <a:pt x="36125" y="131242"/>
                    <a:pt x="38444" y="128903"/>
                  </a:cubicBezTo>
                  <a:cubicBezTo>
                    <a:pt x="38456" y="128891"/>
                    <a:pt x="38467" y="128881"/>
                    <a:pt x="38479" y="128869"/>
                  </a:cubicBezTo>
                  <a:lnTo>
                    <a:pt x="129124" y="38224"/>
                  </a:lnTo>
                  <a:cubicBezTo>
                    <a:pt x="131444" y="35885"/>
                    <a:pt x="135219" y="35869"/>
                    <a:pt x="137558" y="38189"/>
                  </a:cubicBezTo>
                  <a:cubicBezTo>
                    <a:pt x="137570" y="38201"/>
                    <a:pt x="137580" y="38212"/>
                    <a:pt x="137592" y="38224"/>
                  </a:cubicBezTo>
                  <a:lnTo>
                    <a:pt x="746465" y="647216"/>
                  </a:lnTo>
                  <a:lnTo>
                    <a:pt x="647233" y="746210"/>
                  </a:lnTo>
                  <a:close/>
                  <a:moveTo>
                    <a:pt x="847725" y="847470"/>
                  </a:moveTo>
                  <a:lnTo>
                    <a:pt x="677885" y="766366"/>
                  </a:lnTo>
                  <a:lnTo>
                    <a:pt x="766622" y="677868"/>
                  </a:lnTo>
                  <a:lnTo>
                    <a:pt x="847725" y="847470"/>
                  </a:lnTo>
                  <a:lnTo>
                    <a:pt x="863946" y="839717"/>
                  </a:ln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882" name="Google Shape;882;p32"/>
            <p:cNvSpPr/>
            <p:nvPr/>
          </p:nvSpPr>
          <p:spPr>
            <a:xfrm>
              <a:off x="1007676" y="3037921"/>
              <a:ext cx="402520" cy="402594"/>
            </a:xfrm>
            <a:custGeom>
              <a:avLst/>
              <a:gdLst/>
              <a:ahLst/>
              <a:cxnLst/>
              <a:rect l="l" t="t" r="r" b="b"/>
              <a:pathLst>
                <a:path w="402520" h="402594" extrusionOk="0">
                  <a:moveTo>
                    <a:pt x="400583" y="142861"/>
                  </a:moveTo>
                  <a:lnTo>
                    <a:pt x="383765" y="125924"/>
                  </a:lnTo>
                  <a:cubicBezTo>
                    <a:pt x="381406" y="123637"/>
                    <a:pt x="377656" y="123637"/>
                    <a:pt x="375297" y="125924"/>
                  </a:cubicBezTo>
                  <a:lnTo>
                    <a:pt x="136757" y="364464"/>
                  </a:lnTo>
                  <a:cubicBezTo>
                    <a:pt x="134438" y="366803"/>
                    <a:pt x="130663" y="366819"/>
                    <a:pt x="128324" y="364499"/>
                  </a:cubicBezTo>
                  <a:cubicBezTo>
                    <a:pt x="128312" y="364487"/>
                    <a:pt x="128301" y="364476"/>
                    <a:pt x="128289" y="364464"/>
                  </a:cubicBezTo>
                  <a:lnTo>
                    <a:pt x="37883" y="274058"/>
                  </a:lnTo>
                  <a:cubicBezTo>
                    <a:pt x="35544" y="271738"/>
                    <a:pt x="35528" y="267963"/>
                    <a:pt x="37848" y="265624"/>
                  </a:cubicBezTo>
                  <a:cubicBezTo>
                    <a:pt x="37860" y="265612"/>
                    <a:pt x="37871" y="265601"/>
                    <a:pt x="37883" y="265589"/>
                  </a:cubicBezTo>
                  <a:lnTo>
                    <a:pt x="70205" y="233267"/>
                  </a:lnTo>
                  <a:lnTo>
                    <a:pt x="98591" y="261653"/>
                  </a:lnTo>
                  <a:cubicBezTo>
                    <a:pt x="100910" y="263927"/>
                    <a:pt x="104621" y="263927"/>
                    <a:pt x="106940" y="261653"/>
                  </a:cubicBezTo>
                  <a:lnTo>
                    <a:pt x="123876" y="244717"/>
                  </a:lnTo>
                  <a:cubicBezTo>
                    <a:pt x="126150" y="242399"/>
                    <a:pt x="126150" y="238687"/>
                    <a:pt x="123876" y="236368"/>
                  </a:cubicBezTo>
                  <a:lnTo>
                    <a:pt x="95252" y="208459"/>
                  </a:lnTo>
                  <a:lnTo>
                    <a:pt x="131033" y="171843"/>
                  </a:lnTo>
                  <a:lnTo>
                    <a:pt x="191860" y="232671"/>
                  </a:lnTo>
                  <a:cubicBezTo>
                    <a:pt x="194219" y="234959"/>
                    <a:pt x="197969" y="234959"/>
                    <a:pt x="200328" y="232671"/>
                  </a:cubicBezTo>
                  <a:lnTo>
                    <a:pt x="217145" y="215735"/>
                  </a:lnTo>
                  <a:cubicBezTo>
                    <a:pt x="219451" y="213571"/>
                    <a:pt x="219565" y="209948"/>
                    <a:pt x="217402" y="207642"/>
                  </a:cubicBezTo>
                  <a:cubicBezTo>
                    <a:pt x="217320" y="207554"/>
                    <a:pt x="217234" y="207468"/>
                    <a:pt x="217145" y="207386"/>
                  </a:cubicBezTo>
                  <a:lnTo>
                    <a:pt x="156437" y="146558"/>
                  </a:lnTo>
                  <a:lnTo>
                    <a:pt x="192934" y="109942"/>
                  </a:lnTo>
                  <a:lnTo>
                    <a:pt x="221320" y="138328"/>
                  </a:lnTo>
                  <a:cubicBezTo>
                    <a:pt x="223640" y="140667"/>
                    <a:pt x="227415" y="140683"/>
                    <a:pt x="229753" y="138363"/>
                  </a:cubicBezTo>
                  <a:cubicBezTo>
                    <a:pt x="229765" y="138351"/>
                    <a:pt x="229776" y="138340"/>
                    <a:pt x="229788" y="138328"/>
                  </a:cubicBezTo>
                  <a:lnTo>
                    <a:pt x="246605" y="121511"/>
                  </a:lnTo>
                  <a:cubicBezTo>
                    <a:pt x="248944" y="119192"/>
                    <a:pt x="248959" y="115417"/>
                    <a:pt x="246640" y="113078"/>
                  </a:cubicBezTo>
                  <a:cubicBezTo>
                    <a:pt x="246628" y="113066"/>
                    <a:pt x="246617" y="113055"/>
                    <a:pt x="246605" y="113043"/>
                  </a:cubicBezTo>
                  <a:lnTo>
                    <a:pt x="218219" y="84657"/>
                  </a:lnTo>
                  <a:lnTo>
                    <a:pt x="254835" y="48160"/>
                  </a:lnTo>
                  <a:lnTo>
                    <a:pt x="315543" y="108869"/>
                  </a:lnTo>
                  <a:cubicBezTo>
                    <a:pt x="317863" y="111208"/>
                    <a:pt x="321638" y="111223"/>
                    <a:pt x="323977" y="108903"/>
                  </a:cubicBezTo>
                  <a:cubicBezTo>
                    <a:pt x="323989" y="108891"/>
                    <a:pt x="323999" y="108881"/>
                    <a:pt x="324011" y="108869"/>
                  </a:cubicBezTo>
                  <a:lnTo>
                    <a:pt x="341305" y="92410"/>
                  </a:lnTo>
                  <a:cubicBezTo>
                    <a:pt x="343644" y="90090"/>
                    <a:pt x="343660" y="86315"/>
                    <a:pt x="341340" y="83976"/>
                  </a:cubicBezTo>
                  <a:cubicBezTo>
                    <a:pt x="341328" y="83964"/>
                    <a:pt x="341317" y="83953"/>
                    <a:pt x="341305" y="83941"/>
                  </a:cubicBezTo>
                  <a:lnTo>
                    <a:pt x="259486" y="1764"/>
                  </a:lnTo>
                  <a:cubicBezTo>
                    <a:pt x="257166" y="-575"/>
                    <a:pt x="253392" y="-590"/>
                    <a:pt x="251053" y="1730"/>
                  </a:cubicBezTo>
                  <a:cubicBezTo>
                    <a:pt x="251041" y="1742"/>
                    <a:pt x="251030" y="1752"/>
                    <a:pt x="251018" y="1764"/>
                  </a:cubicBezTo>
                  <a:lnTo>
                    <a:pt x="12478" y="240304"/>
                  </a:lnTo>
                  <a:cubicBezTo>
                    <a:pt x="-3989" y="256533"/>
                    <a:pt x="-4183" y="283039"/>
                    <a:pt x="12046" y="299507"/>
                  </a:cubicBezTo>
                  <a:cubicBezTo>
                    <a:pt x="12188" y="299652"/>
                    <a:pt x="12333" y="299796"/>
                    <a:pt x="12478" y="299939"/>
                  </a:cubicBezTo>
                  <a:lnTo>
                    <a:pt x="101931" y="389272"/>
                  </a:lnTo>
                  <a:cubicBezTo>
                    <a:pt x="108036" y="395738"/>
                    <a:pt x="115994" y="400154"/>
                    <a:pt x="124711" y="401915"/>
                  </a:cubicBezTo>
                  <a:cubicBezTo>
                    <a:pt x="138365" y="404412"/>
                    <a:pt x="152366" y="399940"/>
                    <a:pt x="162043" y="389988"/>
                  </a:cubicBezTo>
                  <a:lnTo>
                    <a:pt x="400583" y="151448"/>
                  </a:lnTo>
                  <a:cubicBezTo>
                    <a:pt x="402954" y="149357"/>
                    <a:pt x="403181" y="145739"/>
                    <a:pt x="401089" y="143368"/>
                  </a:cubicBezTo>
                  <a:cubicBezTo>
                    <a:pt x="400931" y="143189"/>
                    <a:pt x="400761" y="143019"/>
                    <a:pt x="400583" y="142861"/>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883" name="Google Shape;883;p32"/>
            <p:cNvSpPr/>
            <p:nvPr/>
          </p:nvSpPr>
          <p:spPr>
            <a:xfrm>
              <a:off x="1487436" y="2557182"/>
              <a:ext cx="403588" cy="402730"/>
            </a:xfrm>
            <a:custGeom>
              <a:avLst/>
              <a:gdLst/>
              <a:ahLst/>
              <a:cxnLst/>
              <a:rect l="l" t="t" r="r" b="b"/>
              <a:pathLst>
                <a:path w="403588" h="402730" extrusionOk="0">
                  <a:moveTo>
                    <a:pt x="390746" y="103345"/>
                  </a:moveTo>
                  <a:lnTo>
                    <a:pt x="299982" y="12581"/>
                  </a:lnTo>
                  <a:cubicBezTo>
                    <a:pt x="283941" y="-3887"/>
                    <a:pt x="257587" y="-4233"/>
                    <a:pt x="241120" y="11808"/>
                  </a:cubicBezTo>
                  <a:cubicBezTo>
                    <a:pt x="240858" y="12062"/>
                    <a:pt x="240601" y="12319"/>
                    <a:pt x="240347" y="12581"/>
                  </a:cubicBezTo>
                  <a:lnTo>
                    <a:pt x="1807" y="251120"/>
                  </a:lnTo>
                  <a:cubicBezTo>
                    <a:pt x="-499" y="253284"/>
                    <a:pt x="-613" y="256907"/>
                    <a:pt x="1551" y="259213"/>
                  </a:cubicBezTo>
                  <a:cubicBezTo>
                    <a:pt x="1633" y="259301"/>
                    <a:pt x="1719" y="259387"/>
                    <a:pt x="1807" y="259469"/>
                  </a:cubicBezTo>
                  <a:lnTo>
                    <a:pt x="83626" y="341288"/>
                  </a:lnTo>
                  <a:cubicBezTo>
                    <a:pt x="85946" y="343627"/>
                    <a:pt x="89721" y="343643"/>
                    <a:pt x="92060" y="341323"/>
                  </a:cubicBezTo>
                  <a:cubicBezTo>
                    <a:pt x="92072" y="341311"/>
                    <a:pt x="92082" y="341300"/>
                    <a:pt x="92094" y="341288"/>
                  </a:cubicBezTo>
                  <a:lnTo>
                    <a:pt x="108911" y="324471"/>
                  </a:lnTo>
                  <a:cubicBezTo>
                    <a:pt x="111250" y="322152"/>
                    <a:pt x="111266" y="318377"/>
                    <a:pt x="108946" y="316038"/>
                  </a:cubicBezTo>
                  <a:cubicBezTo>
                    <a:pt x="108934" y="316026"/>
                    <a:pt x="108923" y="316015"/>
                    <a:pt x="108911" y="316003"/>
                  </a:cubicBezTo>
                  <a:lnTo>
                    <a:pt x="48203" y="255295"/>
                  </a:lnTo>
                  <a:lnTo>
                    <a:pt x="84700" y="218679"/>
                  </a:lnTo>
                  <a:lnTo>
                    <a:pt x="113086" y="247065"/>
                  </a:lnTo>
                  <a:cubicBezTo>
                    <a:pt x="115406" y="249404"/>
                    <a:pt x="119180" y="249420"/>
                    <a:pt x="121519" y="247100"/>
                  </a:cubicBezTo>
                  <a:cubicBezTo>
                    <a:pt x="121531" y="247088"/>
                    <a:pt x="121542" y="247077"/>
                    <a:pt x="121554" y="247065"/>
                  </a:cubicBezTo>
                  <a:lnTo>
                    <a:pt x="138371" y="230248"/>
                  </a:lnTo>
                  <a:cubicBezTo>
                    <a:pt x="140710" y="227928"/>
                    <a:pt x="140725" y="224154"/>
                    <a:pt x="138406" y="221815"/>
                  </a:cubicBezTo>
                  <a:cubicBezTo>
                    <a:pt x="138394" y="221803"/>
                    <a:pt x="138383" y="221792"/>
                    <a:pt x="138371" y="221780"/>
                  </a:cubicBezTo>
                  <a:lnTo>
                    <a:pt x="109985" y="193394"/>
                  </a:lnTo>
                  <a:lnTo>
                    <a:pt x="146601" y="156897"/>
                  </a:lnTo>
                  <a:lnTo>
                    <a:pt x="207428" y="217606"/>
                  </a:lnTo>
                  <a:cubicBezTo>
                    <a:pt x="209592" y="219911"/>
                    <a:pt x="213215" y="220026"/>
                    <a:pt x="215521" y="217862"/>
                  </a:cubicBezTo>
                  <a:cubicBezTo>
                    <a:pt x="215609" y="217780"/>
                    <a:pt x="215695" y="217694"/>
                    <a:pt x="215777" y="217606"/>
                  </a:cubicBezTo>
                  <a:lnTo>
                    <a:pt x="232714" y="200789"/>
                  </a:lnTo>
                  <a:cubicBezTo>
                    <a:pt x="235001" y="198429"/>
                    <a:pt x="235001" y="194680"/>
                    <a:pt x="232714" y="192320"/>
                  </a:cubicBezTo>
                  <a:lnTo>
                    <a:pt x="171886" y="131612"/>
                  </a:lnTo>
                  <a:lnTo>
                    <a:pt x="208621" y="96070"/>
                  </a:lnTo>
                  <a:lnTo>
                    <a:pt x="237007" y="124456"/>
                  </a:lnTo>
                  <a:cubicBezTo>
                    <a:pt x="239326" y="126729"/>
                    <a:pt x="243038" y="126729"/>
                    <a:pt x="245356" y="124456"/>
                  </a:cubicBezTo>
                  <a:lnTo>
                    <a:pt x="262292" y="107519"/>
                  </a:lnTo>
                  <a:cubicBezTo>
                    <a:pt x="264566" y="105201"/>
                    <a:pt x="264566" y="101489"/>
                    <a:pt x="262292" y="99171"/>
                  </a:cubicBezTo>
                  <a:lnTo>
                    <a:pt x="233906" y="70784"/>
                  </a:lnTo>
                  <a:lnTo>
                    <a:pt x="266228" y="38462"/>
                  </a:lnTo>
                  <a:cubicBezTo>
                    <a:pt x="267289" y="37250"/>
                    <a:pt x="268795" y="36519"/>
                    <a:pt x="270403" y="36435"/>
                  </a:cubicBezTo>
                  <a:cubicBezTo>
                    <a:pt x="272014" y="36438"/>
                    <a:pt x="273559" y="37082"/>
                    <a:pt x="274697" y="38224"/>
                  </a:cubicBezTo>
                  <a:lnTo>
                    <a:pt x="365103" y="128630"/>
                  </a:lnTo>
                  <a:cubicBezTo>
                    <a:pt x="367442" y="130950"/>
                    <a:pt x="367457" y="134725"/>
                    <a:pt x="365138" y="137064"/>
                  </a:cubicBezTo>
                  <a:cubicBezTo>
                    <a:pt x="365126" y="137076"/>
                    <a:pt x="365115" y="137086"/>
                    <a:pt x="365103" y="137098"/>
                  </a:cubicBezTo>
                  <a:lnTo>
                    <a:pt x="365103" y="137098"/>
                  </a:lnTo>
                  <a:lnTo>
                    <a:pt x="126563" y="375638"/>
                  </a:lnTo>
                  <a:cubicBezTo>
                    <a:pt x="124276" y="377997"/>
                    <a:pt x="124276" y="381747"/>
                    <a:pt x="126563" y="384106"/>
                  </a:cubicBezTo>
                  <a:lnTo>
                    <a:pt x="143500" y="400923"/>
                  </a:lnTo>
                  <a:cubicBezTo>
                    <a:pt x="145663" y="403229"/>
                    <a:pt x="149287" y="403343"/>
                    <a:pt x="151592" y="401180"/>
                  </a:cubicBezTo>
                  <a:cubicBezTo>
                    <a:pt x="151680" y="401098"/>
                    <a:pt x="151766" y="401012"/>
                    <a:pt x="151849" y="400923"/>
                  </a:cubicBezTo>
                  <a:lnTo>
                    <a:pt x="390388" y="162980"/>
                  </a:lnTo>
                  <a:cubicBezTo>
                    <a:pt x="396854" y="156875"/>
                    <a:pt x="401271" y="148917"/>
                    <a:pt x="403031" y="140199"/>
                  </a:cubicBezTo>
                  <a:cubicBezTo>
                    <a:pt x="405271" y="126640"/>
                    <a:pt x="400674" y="112848"/>
                    <a:pt x="390746" y="103345"/>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grpSp>
      <p:sp>
        <p:nvSpPr>
          <p:cNvPr id="19" name="TextBox 18">
            <a:extLst>
              <a:ext uri="{FF2B5EF4-FFF2-40B4-BE49-F238E27FC236}">
                <a16:creationId xmlns:a16="http://schemas.microsoft.com/office/drawing/2014/main" id="{F73B5BEA-FEA2-1E46-9B44-E27AC74C4594}"/>
              </a:ext>
            </a:extLst>
          </p:cNvPr>
          <p:cNvSpPr txBox="1"/>
          <p:nvPr/>
        </p:nvSpPr>
        <p:spPr>
          <a:xfrm>
            <a:off x="2480065" y="2189587"/>
            <a:ext cx="7467872" cy="3785652"/>
          </a:xfrm>
          <a:prstGeom prst="rect">
            <a:avLst/>
          </a:prstGeom>
          <a:noFill/>
        </p:spPr>
        <p:txBody>
          <a:bodyPr wrap="square" lIns="91440" tIns="45720" rIns="91440" bIns="45720" anchor="t">
            <a:spAutoFit/>
          </a:bodyPr>
          <a:lstStyle/>
          <a:p>
            <a:pPr algn="ctr"/>
            <a:r>
              <a:rPr lang="en-CA" sz="2000" b="1" i="1" u="none" strike="noStrike" cap="none" dirty="0">
                <a:solidFill>
                  <a:srgbClr val="4B0450"/>
                </a:solidFill>
                <a:effectLst/>
                <a:latin typeface="Calibri"/>
                <a:ea typeface="Calibri"/>
                <a:cs typeface="Calibri"/>
                <a:sym typeface="Calibri"/>
              </a:rPr>
              <a:t>TRÒ CHƠI ‘RỦI RO SỐ’:</a:t>
            </a:r>
            <a:endParaRPr lang="en-US" dirty="0">
              <a:latin typeface="Calibri"/>
              <a:cs typeface="Calibri"/>
              <a:sym typeface="Calibri"/>
            </a:endParaRPr>
          </a:p>
          <a:p>
            <a:r>
              <a:rPr lang="vi-VN" sz="2000" b="1" dirty="0">
                <a:solidFill>
                  <a:srgbClr val="4B0450"/>
                </a:solidFill>
                <a:latin typeface="Calibri"/>
                <a:ea typeface="Calibri"/>
                <a:cs typeface="Calibri"/>
              </a:rPr>
              <a:t>- Làm việc nhóm (</a:t>
            </a:r>
            <a:r>
              <a:rPr lang="en-CA" sz="2000" b="1" dirty="0">
                <a:solidFill>
                  <a:srgbClr val="4B0450"/>
                </a:solidFill>
                <a:latin typeface="Calibri"/>
                <a:ea typeface="Calibri"/>
                <a:cs typeface="Calibri"/>
              </a:rPr>
              <a:t>4</a:t>
            </a:r>
            <a:r>
              <a:rPr lang="vi-VN" sz="2000" b="1" dirty="0">
                <a:solidFill>
                  <a:srgbClr val="4B0450"/>
                </a:solidFill>
                <a:latin typeface="Calibri"/>
                <a:ea typeface="Calibri"/>
                <a:cs typeface="Calibri"/>
              </a:rPr>
              <a:t>p):</a:t>
            </a:r>
            <a:r>
              <a:rPr lang="vi-VN" sz="2000" dirty="0">
                <a:solidFill>
                  <a:srgbClr val="4B0450"/>
                </a:solidFill>
                <a:latin typeface="Calibri"/>
                <a:ea typeface="Calibri"/>
                <a:cs typeface="Calibri"/>
              </a:rPr>
              <a:t> </a:t>
            </a:r>
            <a:r>
              <a:rPr lang="en-CA" sz="2000" dirty="0">
                <a:solidFill>
                  <a:srgbClr val="4B0450"/>
                </a:solidFill>
                <a:latin typeface="Calibri"/>
                <a:ea typeface="Calibri"/>
                <a:cs typeface="Calibri"/>
              </a:rPr>
              <a:t>Chia </a:t>
            </a:r>
            <a:r>
              <a:rPr lang="en-CA" sz="2000" dirty="0" err="1">
                <a:solidFill>
                  <a:srgbClr val="4B0450"/>
                </a:solidFill>
                <a:latin typeface="Calibri"/>
                <a:ea typeface="Calibri"/>
                <a:cs typeface="Calibri"/>
              </a:rPr>
              <a:t>lớp</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thành</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các</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nhóm</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mỗi</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nhóm</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gồm</a:t>
            </a:r>
            <a:r>
              <a:rPr lang="en-CA" sz="2000" dirty="0">
                <a:solidFill>
                  <a:srgbClr val="4B0450"/>
                </a:solidFill>
                <a:latin typeface="Calibri"/>
                <a:ea typeface="Calibri"/>
                <a:cs typeface="Calibri"/>
              </a:rPr>
              <a:t> 2 </a:t>
            </a:r>
            <a:r>
              <a:rPr lang="en-CA" sz="2000" dirty="0" err="1">
                <a:solidFill>
                  <a:srgbClr val="4B0450"/>
                </a:solidFill>
                <a:latin typeface="Calibri"/>
                <a:ea typeface="Calibri"/>
                <a:cs typeface="Calibri"/>
              </a:rPr>
              <a:t>bàn</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Các</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nhóm</a:t>
            </a:r>
            <a:r>
              <a:rPr lang="en-CA" sz="2000" dirty="0">
                <a:solidFill>
                  <a:srgbClr val="4B0450"/>
                </a:solidFill>
                <a:latin typeface="Calibri"/>
                <a:ea typeface="Calibri"/>
                <a:cs typeface="Calibri"/>
              </a:rPr>
              <a:t> </a:t>
            </a:r>
            <a:r>
              <a:rPr lang="vi-VN" sz="2000" dirty="0">
                <a:solidFill>
                  <a:srgbClr val="4B0450"/>
                </a:solidFill>
                <a:latin typeface="Calibri"/>
                <a:ea typeface="Calibri"/>
                <a:cs typeface="Calibri"/>
              </a:rPr>
              <a:t>thảo luận và liệt kê </a:t>
            </a:r>
            <a:r>
              <a:rPr lang="en-CA" sz="2000" dirty="0" err="1">
                <a:solidFill>
                  <a:srgbClr val="4B0450"/>
                </a:solidFill>
                <a:latin typeface="Calibri"/>
                <a:ea typeface="Calibri"/>
                <a:cs typeface="Calibri"/>
              </a:rPr>
              <a:t>những</a:t>
            </a:r>
            <a:r>
              <a:rPr lang="vi-VN" sz="2000" dirty="0">
                <a:solidFill>
                  <a:srgbClr val="4B0450"/>
                </a:solidFill>
                <a:latin typeface="Calibri"/>
                <a:ea typeface="Calibri"/>
                <a:cs typeface="Calibri"/>
              </a:rPr>
              <a:t> rủi ro có thể gặp phải</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lên</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giấy</a:t>
            </a:r>
            <a:endParaRPr lang="vi-VN" sz="2000" b="1" dirty="0">
              <a:solidFill>
                <a:srgbClr val="4B0450"/>
              </a:solidFill>
              <a:latin typeface="Calibri" panose="020F0502020204030204" pitchFamily="34" charset="0"/>
              <a:ea typeface="Calibri"/>
              <a:cs typeface="Calibri" panose="020F0502020204030204" pitchFamily="34" charset="0"/>
            </a:endParaRPr>
          </a:p>
          <a:p>
            <a:r>
              <a:rPr lang="vi-VN" sz="2000" b="1" dirty="0">
                <a:solidFill>
                  <a:srgbClr val="4B0450"/>
                </a:solidFill>
                <a:latin typeface="Calibri"/>
                <a:ea typeface="Calibri"/>
                <a:cs typeface="Calibri"/>
              </a:rPr>
              <a:t>- Thi đấu</a:t>
            </a:r>
            <a:r>
              <a:rPr lang="en-CA" sz="2000" b="1" dirty="0">
                <a:solidFill>
                  <a:srgbClr val="4B0450"/>
                </a:solidFill>
                <a:latin typeface="Calibri"/>
                <a:ea typeface="Calibri"/>
                <a:cs typeface="Calibri"/>
              </a:rPr>
              <a:t> (4p)</a:t>
            </a:r>
            <a:r>
              <a:rPr lang="vi-VN" sz="2000" b="1" dirty="0">
                <a:solidFill>
                  <a:srgbClr val="4B0450"/>
                </a:solidFill>
                <a:latin typeface="Calibri"/>
                <a:ea typeface="Calibri"/>
                <a:cs typeface="Calibri"/>
              </a:rPr>
              <a:t>: </a:t>
            </a:r>
          </a:p>
          <a:p>
            <a:r>
              <a:rPr lang="vi-VN" sz="2000" dirty="0">
                <a:solidFill>
                  <a:srgbClr val="4B0450"/>
                </a:solidFill>
                <a:latin typeface="Calibri"/>
                <a:ea typeface="Calibri"/>
                <a:cs typeface="Calibri"/>
              </a:rPr>
              <a:t>+ Mỗi nhóm cử 1 đại diện tham gia thi đấu</a:t>
            </a:r>
            <a:endParaRPr lang="vi-VN" sz="2000" dirty="0">
              <a:solidFill>
                <a:srgbClr val="4B0450"/>
              </a:solidFill>
              <a:latin typeface="Calibri" panose="020F0502020204030204" pitchFamily="34" charset="0"/>
              <a:ea typeface="Calibri"/>
              <a:cs typeface="Calibri" panose="020F0502020204030204" pitchFamily="34" charset="0"/>
            </a:endParaRPr>
          </a:p>
          <a:p>
            <a:r>
              <a:rPr lang="vi-VN" sz="2000" dirty="0">
                <a:solidFill>
                  <a:srgbClr val="4B0450"/>
                </a:solidFill>
                <a:latin typeface="Calibri"/>
                <a:ea typeface="Calibri"/>
                <a:cs typeface="Calibri"/>
              </a:rPr>
              <a:t>+ Các đại diện chia làm 2 liên minh</a:t>
            </a:r>
            <a:r>
              <a:rPr lang="en-CA" sz="2000" dirty="0">
                <a:solidFill>
                  <a:srgbClr val="4B0450"/>
                </a:solidFill>
                <a:latin typeface="Calibri"/>
                <a:ea typeface="Calibri"/>
                <a:cs typeface="Calibri"/>
              </a:rPr>
              <a:t>. GV chia </a:t>
            </a:r>
            <a:r>
              <a:rPr lang="en-CA" sz="2000" dirty="0" err="1">
                <a:solidFill>
                  <a:srgbClr val="4B0450"/>
                </a:solidFill>
                <a:latin typeface="Calibri"/>
                <a:ea typeface="Calibri"/>
                <a:cs typeface="Calibri"/>
              </a:rPr>
              <a:t>bảng</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làm</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đôi</a:t>
            </a:r>
            <a:r>
              <a:rPr lang="vi-VN" sz="2000" dirty="0">
                <a:solidFill>
                  <a:srgbClr val="4B0450"/>
                </a:solidFill>
                <a:latin typeface="Calibri"/>
                <a:ea typeface="Calibri"/>
                <a:cs typeface="Calibri"/>
              </a:rPr>
              <a:t> </a:t>
            </a:r>
            <a:endParaRPr lang="vi-VN" sz="2000" u="none" strike="noStrike" cap="none" dirty="0">
              <a:solidFill>
                <a:srgbClr val="4B0450"/>
              </a:solidFill>
              <a:effectLst/>
              <a:latin typeface="Calibri" panose="020F0502020204030204" pitchFamily="34" charset="0"/>
              <a:ea typeface="Calibri"/>
              <a:cs typeface="Calibri" panose="020F0502020204030204" pitchFamily="34" charset="0"/>
            </a:endParaRPr>
          </a:p>
          <a:p>
            <a:r>
              <a:rPr lang="vi-VN" sz="2000" dirty="0">
                <a:solidFill>
                  <a:srgbClr val="4B0450"/>
                </a:solidFill>
                <a:latin typeface="Calibri"/>
                <a:ea typeface="Calibri"/>
                <a:cs typeface="Calibri"/>
              </a:rPr>
              <a:t>+ Trong </a:t>
            </a:r>
            <a:r>
              <a:rPr lang="en-CA" sz="2000" dirty="0">
                <a:solidFill>
                  <a:srgbClr val="4B0450"/>
                </a:solidFill>
                <a:latin typeface="Calibri"/>
                <a:ea typeface="Calibri"/>
                <a:cs typeface="Calibri"/>
              </a:rPr>
              <a:t>4</a:t>
            </a:r>
            <a:r>
              <a:rPr lang="vi-VN" sz="2000" dirty="0">
                <a:solidFill>
                  <a:srgbClr val="4B0450"/>
                </a:solidFill>
                <a:latin typeface="Calibri"/>
                <a:ea typeface="Calibri"/>
                <a:cs typeface="Calibri"/>
              </a:rPr>
              <a:t> phút, </a:t>
            </a:r>
            <a:r>
              <a:rPr lang="en-CA" sz="2000" dirty="0" err="1">
                <a:solidFill>
                  <a:srgbClr val="4B0450"/>
                </a:solidFill>
                <a:latin typeface="Calibri"/>
                <a:ea typeface="Calibri"/>
                <a:cs typeface="Calibri"/>
              </a:rPr>
              <a:t>lần</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lượt</a:t>
            </a:r>
            <a:r>
              <a:rPr lang="en-CA" sz="2000" dirty="0">
                <a:solidFill>
                  <a:srgbClr val="4B0450"/>
                </a:solidFill>
                <a:latin typeface="Calibri"/>
                <a:ea typeface="Calibri"/>
                <a:cs typeface="Calibri"/>
              </a:rPr>
              <a:t> </a:t>
            </a:r>
            <a:r>
              <a:rPr lang="vi-VN" sz="2000" dirty="0">
                <a:solidFill>
                  <a:srgbClr val="4B0450"/>
                </a:solidFill>
                <a:latin typeface="Calibri"/>
                <a:ea typeface="Calibri"/>
                <a:cs typeface="Calibri"/>
              </a:rPr>
              <a:t>từng thành viên của </a:t>
            </a:r>
            <a:r>
              <a:rPr lang="en-CA" sz="2000" dirty="0" err="1">
                <a:solidFill>
                  <a:srgbClr val="4B0450"/>
                </a:solidFill>
                <a:latin typeface="Calibri"/>
                <a:ea typeface="Calibri"/>
                <a:cs typeface="Calibri"/>
              </a:rPr>
              <a:t>mỗi</a:t>
            </a:r>
            <a:r>
              <a:rPr lang="en-CA" sz="2000" dirty="0">
                <a:solidFill>
                  <a:srgbClr val="4B0450"/>
                </a:solidFill>
                <a:latin typeface="Calibri"/>
                <a:ea typeface="Calibri"/>
                <a:cs typeface="Calibri"/>
              </a:rPr>
              <a:t> </a:t>
            </a:r>
            <a:r>
              <a:rPr lang="vi-VN" sz="2000" dirty="0">
                <a:solidFill>
                  <a:srgbClr val="4B0450"/>
                </a:solidFill>
                <a:latin typeface="Calibri"/>
                <a:ea typeface="Calibri"/>
                <a:cs typeface="Calibri"/>
              </a:rPr>
              <a:t>liên minh </a:t>
            </a:r>
            <a:r>
              <a:rPr lang="en-CA" sz="2000" dirty="0" err="1">
                <a:solidFill>
                  <a:srgbClr val="4B0450"/>
                </a:solidFill>
                <a:latin typeface="Calibri"/>
                <a:ea typeface="Calibri"/>
                <a:cs typeface="Calibri"/>
              </a:rPr>
              <a:t>chơi</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tiếp</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sức</a:t>
            </a:r>
            <a:r>
              <a:rPr lang="en-CA" sz="2000" dirty="0">
                <a:solidFill>
                  <a:srgbClr val="4B0450"/>
                </a:solidFill>
                <a:latin typeface="Calibri"/>
                <a:ea typeface="Calibri"/>
                <a:cs typeface="Calibri"/>
              </a:rPr>
              <a:t> </a:t>
            </a:r>
            <a:r>
              <a:rPr lang="vi-VN" sz="2000" dirty="0">
                <a:solidFill>
                  <a:srgbClr val="4B0450"/>
                </a:solidFill>
                <a:latin typeface="Calibri"/>
                <a:ea typeface="Calibri"/>
                <a:cs typeface="Calibri"/>
              </a:rPr>
              <a:t>ghi các rủi ro lên </a:t>
            </a:r>
            <a:r>
              <a:rPr lang="en-CA" sz="2000" dirty="0" err="1">
                <a:solidFill>
                  <a:srgbClr val="4B0450"/>
                </a:solidFill>
                <a:latin typeface="Calibri"/>
                <a:ea typeface="Calibri"/>
                <a:cs typeface="Calibri"/>
              </a:rPr>
              <a:t>phần</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bảng</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của</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mình</a:t>
            </a:r>
            <a:r>
              <a:rPr lang="vi-VN" sz="2000" dirty="0">
                <a:solidFill>
                  <a:srgbClr val="4B0450"/>
                </a:solidFill>
                <a:latin typeface="Calibri"/>
                <a:ea typeface="Calibri"/>
                <a:cs typeface="Calibri"/>
              </a:rPr>
              <a:t> (mỗi lần chỉ được ghi 1 rủi ro và không lặp lại).</a:t>
            </a:r>
          </a:p>
          <a:p>
            <a:r>
              <a:rPr lang="en-CA" sz="2000" b="1" dirty="0">
                <a:solidFill>
                  <a:srgbClr val="4B0450"/>
                </a:solidFill>
                <a:latin typeface="Calibri"/>
                <a:ea typeface="Calibri"/>
                <a:cs typeface="Calibri"/>
              </a:rPr>
              <a:t>- GV </a:t>
            </a:r>
            <a:r>
              <a:rPr lang="en-CA" sz="2000" b="1" dirty="0" err="1">
                <a:solidFill>
                  <a:srgbClr val="4B0450"/>
                </a:solidFill>
                <a:latin typeface="Calibri"/>
                <a:ea typeface="Calibri"/>
                <a:cs typeface="Calibri"/>
              </a:rPr>
              <a:t>tổng</a:t>
            </a:r>
            <a:r>
              <a:rPr lang="en-CA" sz="2000" b="1" dirty="0">
                <a:solidFill>
                  <a:srgbClr val="4B0450"/>
                </a:solidFill>
                <a:latin typeface="Calibri"/>
                <a:ea typeface="Calibri"/>
                <a:cs typeface="Calibri"/>
              </a:rPr>
              <a:t> </a:t>
            </a:r>
            <a:r>
              <a:rPr lang="en-CA" sz="2000" b="1" dirty="0" err="1">
                <a:solidFill>
                  <a:srgbClr val="4B0450"/>
                </a:solidFill>
                <a:latin typeface="Calibri"/>
                <a:ea typeface="Calibri"/>
                <a:cs typeface="Calibri"/>
              </a:rPr>
              <a:t>kết</a:t>
            </a:r>
            <a:r>
              <a:rPr lang="en-CA" sz="2000" b="1" dirty="0">
                <a:solidFill>
                  <a:srgbClr val="4B0450"/>
                </a:solidFill>
                <a:latin typeface="Calibri"/>
                <a:ea typeface="Calibri"/>
                <a:cs typeface="Calibri"/>
              </a:rPr>
              <a:t>, </a:t>
            </a:r>
            <a:r>
              <a:rPr lang="en-CA" sz="2000" b="1" i="1" dirty="0">
                <a:solidFill>
                  <a:srgbClr val="4B0450"/>
                </a:solidFill>
                <a:latin typeface="Calibri"/>
                <a:ea typeface="Calibri"/>
                <a:cs typeface="Calibri"/>
              </a:rPr>
              <a:t>2 </a:t>
            </a:r>
            <a:r>
              <a:rPr lang="en-CA" sz="2000" b="1" i="1" dirty="0" err="1">
                <a:solidFill>
                  <a:srgbClr val="4B0450"/>
                </a:solidFill>
                <a:latin typeface="Calibri"/>
                <a:ea typeface="Calibri"/>
                <a:cs typeface="Calibri"/>
              </a:rPr>
              <a:t>liên</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minh</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có</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thể</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phản</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biện</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lại</a:t>
            </a:r>
            <a:r>
              <a:rPr lang="en-CA" sz="2000" b="1" i="1" dirty="0">
                <a:solidFill>
                  <a:srgbClr val="4B0450"/>
                </a:solidFill>
                <a:latin typeface="Calibri"/>
                <a:ea typeface="Calibri"/>
                <a:cs typeface="Calibri"/>
              </a:rPr>
              <a:t> </a:t>
            </a:r>
            <a:r>
              <a:rPr lang="en-CA" sz="2000" b="1" i="1" dirty="0" err="1">
                <a:solidFill>
                  <a:srgbClr val="4B0450"/>
                </a:solidFill>
                <a:latin typeface="Calibri"/>
                <a:ea typeface="Calibri"/>
                <a:cs typeface="Calibri"/>
              </a:rPr>
              <a:t>nhau</a:t>
            </a:r>
            <a:r>
              <a:rPr lang="en-CA" sz="2000" b="1" i="1" dirty="0">
                <a:solidFill>
                  <a:srgbClr val="4B0450"/>
                </a:solidFill>
                <a:latin typeface="Calibri"/>
                <a:ea typeface="Calibri"/>
                <a:cs typeface="Calibri"/>
              </a:rPr>
              <a:t> </a:t>
            </a:r>
            <a:r>
              <a:rPr lang="en-CA" sz="2000" b="1" dirty="0">
                <a:solidFill>
                  <a:srgbClr val="4B0450"/>
                </a:solidFill>
                <a:latin typeface="Calibri"/>
                <a:ea typeface="Calibri"/>
                <a:cs typeface="Calibri"/>
              </a:rPr>
              <a:t>(2p)</a:t>
            </a:r>
          </a:p>
          <a:p>
            <a:r>
              <a:rPr lang="vi-VN" sz="2000" dirty="0">
                <a:solidFill>
                  <a:srgbClr val="4B0450"/>
                </a:solidFill>
                <a:latin typeface="Calibri"/>
                <a:ea typeface="Calibri"/>
                <a:cs typeface="Calibri"/>
              </a:rPr>
              <a:t>Liên minh nào liệt kê nhiều và đúng nhất </a:t>
            </a:r>
            <a:r>
              <a:rPr lang="en-CA" sz="2000" dirty="0" err="1">
                <a:solidFill>
                  <a:srgbClr val="4B0450"/>
                </a:solidFill>
                <a:latin typeface="Calibri"/>
                <a:ea typeface="Calibri"/>
                <a:cs typeface="Calibri"/>
              </a:rPr>
              <a:t>giành</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chiến</a:t>
            </a:r>
            <a:r>
              <a:rPr lang="en-CA" sz="2000" dirty="0">
                <a:solidFill>
                  <a:srgbClr val="4B0450"/>
                </a:solidFill>
                <a:latin typeface="Calibri"/>
                <a:ea typeface="Calibri"/>
                <a:cs typeface="Calibri"/>
              </a:rPr>
              <a:t> </a:t>
            </a:r>
            <a:r>
              <a:rPr lang="en-CA" sz="2000" dirty="0" err="1">
                <a:solidFill>
                  <a:srgbClr val="4B0450"/>
                </a:solidFill>
                <a:latin typeface="Calibri"/>
                <a:ea typeface="Calibri"/>
                <a:cs typeface="Calibri"/>
              </a:rPr>
              <a:t>thắng</a:t>
            </a:r>
            <a:r>
              <a:rPr lang="vi-VN" sz="2000" dirty="0">
                <a:solidFill>
                  <a:srgbClr val="4B0450"/>
                </a:solidFill>
                <a:latin typeface="Calibri"/>
                <a:ea typeface="Calibri"/>
                <a:cs typeface="Calibri"/>
              </a:rPr>
              <a:t>.</a:t>
            </a:r>
            <a:endParaRPr lang="vi-VN" sz="2000" dirty="0">
              <a:solidFill>
                <a:srgbClr val="4B0450"/>
              </a:solidFill>
              <a:latin typeface="Calibri" panose="020F0502020204030204" pitchFamily="34" charset="0"/>
              <a:ea typeface="Calibri"/>
              <a:cs typeface="Calibri" panose="020F0502020204030204" pitchFamily="34" charset="0"/>
            </a:endParaRPr>
          </a:p>
          <a:p>
            <a:pPr algn="ctr"/>
            <a:endParaRPr lang="vi-VN" sz="2000" dirty="0">
              <a:solidFill>
                <a:srgbClr val="4B0450"/>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95850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pic>
        <p:nvPicPr>
          <p:cNvPr id="1393" name="Google Shape;1393;p6"/>
          <p:cNvPicPr preferRelativeResize="0"/>
          <p:nvPr/>
        </p:nvPicPr>
        <p:blipFill rotWithShape="1">
          <a:blip r:embed="rId3">
            <a:alphaModFix/>
          </a:blip>
          <a:srcRect l="2342" t="14222" r="3025"/>
          <a:stretch/>
        </p:blipFill>
        <p:spPr>
          <a:xfrm>
            <a:off x="685801" y="1819317"/>
            <a:ext cx="9675628" cy="4408460"/>
          </a:xfrm>
          <a:prstGeom prst="rect">
            <a:avLst/>
          </a:prstGeom>
          <a:noFill/>
          <a:ln>
            <a:noFill/>
          </a:ln>
        </p:spPr>
      </p:pic>
      <p:sp>
        <p:nvSpPr>
          <p:cNvPr id="1394" name="Google Shape;1394;p6"/>
          <p:cNvSpPr txBox="1"/>
          <p:nvPr/>
        </p:nvSpPr>
        <p:spPr>
          <a:xfrm>
            <a:off x="685801" y="396875"/>
            <a:ext cx="10603375" cy="689356"/>
          </a:xfrm>
          <a:prstGeom prst="rect">
            <a:avLst/>
          </a:prstGeom>
          <a:noFill/>
          <a:ln>
            <a:noFill/>
          </a:ln>
        </p:spPr>
        <p:txBody>
          <a:bodyPr spcFirstLastPara="1" wrap="square" lIns="0" tIns="0" rIns="0" bIns="0" anchor="t" anchorCtr="0">
            <a:spAutoFit/>
          </a:bodyPr>
          <a:lstStyle/>
          <a:p>
            <a:pPr algn="ctr">
              <a:lnSpc>
                <a:spcPct val="120003"/>
              </a:lnSpc>
              <a:buSzPts val="5599"/>
            </a:pPr>
            <a:r>
              <a:rPr lang="en-US" sz="3733" err="1">
                <a:solidFill>
                  <a:srgbClr val="733278"/>
                </a:solidFill>
                <a:latin typeface="Noto Sans"/>
                <a:ea typeface="Noto Sans"/>
                <a:cs typeface="Noto Sans"/>
                <a:sym typeface="Noto Sans"/>
              </a:rPr>
              <a:t>Trẻ</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có</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thể</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gặp</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phải</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những</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rủi</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ro</a:t>
            </a:r>
            <a:r>
              <a:rPr lang="en-US" sz="3733">
                <a:solidFill>
                  <a:srgbClr val="733278"/>
                </a:solidFill>
                <a:latin typeface="Noto Sans"/>
                <a:ea typeface="Noto Sans"/>
                <a:cs typeface="Noto Sans"/>
                <a:sym typeface="Noto Sans"/>
              </a:rPr>
              <a:t> </a:t>
            </a:r>
            <a:r>
              <a:rPr lang="en-US" sz="3733" err="1">
                <a:solidFill>
                  <a:srgbClr val="733278"/>
                </a:solidFill>
                <a:latin typeface="Noto Sans"/>
                <a:ea typeface="Noto Sans"/>
                <a:cs typeface="Noto Sans"/>
                <a:sym typeface="Noto Sans"/>
              </a:rPr>
              <a:t>nào</a:t>
            </a:r>
            <a:r>
              <a:rPr lang="en-US" sz="3733">
                <a:solidFill>
                  <a:srgbClr val="733278"/>
                </a:solidFill>
                <a:latin typeface="Noto Sans"/>
                <a:ea typeface="Noto Sans"/>
                <a:cs typeface="Noto Sans"/>
                <a:sym typeface="Noto Sans"/>
              </a:rPr>
              <a:t>?</a:t>
            </a:r>
            <a:endParaRPr sz="933">
              <a:solidFill>
                <a:srgbClr val="733278"/>
              </a:solidFill>
            </a:endParaRPr>
          </a:p>
        </p:txBody>
      </p:sp>
      <p:pic>
        <p:nvPicPr>
          <p:cNvPr id="3" name="Picture 2">
            <a:extLst>
              <a:ext uri="{FF2B5EF4-FFF2-40B4-BE49-F238E27FC236}">
                <a16:creationId xmlns:a16="http://schemas.microsoft.com/office/drawing/2014/main" id="{19EE6716-7477-3A41-B481-8DF7A7BEFE78}"/>
              </a:ext>
            </a:extLst>
          </p:cNvPr>
          <p:cNvPicPr>
            <a:picLocks noChangeAspect="1"/>
          </p:cNvPicPr>
          <p:nvPr/>
        </p:nvPicPr>
        <p:blipFill>
          <a:blip r:embed="rId4"/>
          <a:stretch>
            <a:fillRect/>
          </a:stretch>
        </p:blipFill>
        <p:spPr>
          <a:xfrm>
            <a:off x="9794756" y="3896525"/>
            <a:ext cx="1907703" cy="1875550"/>
          </a:xfrm>
          <a:prstGeom prst="rect">
            <a:avLst/>
          </a:prstGeom>
        </p:spPr>
      </p:pic>
      <p:pic>
        <p:nvPicPr>
          <p:cNvPr id="2" name="Picture 3" descr="A picture containing square&#10;&#10;Description automatically generated">
            <a:extLst>
              <a:ext uri="{FF2B5EF4-FFF2-40B4-BE49-F238E27FC236}">
                <a16:creationId xmlns:a16="http://schemas.microsoft.com/office/drawing/2014/main" id="{CCC84A7E-0C91-4251-DBAE-346B830196FC}"/>
              </a:ext>
            </a:extLst>
          </p:cNvPr>
          <p:cNvPicPr>
            <a:picLocks noChangeAspect="1"/>
          </p:cNvPicPr>
          <p:nvPr/>
        </p:nvPicPr>
        <p:blipFill>
          <a:blip r:embed="rId5"/>
          <a:stretch>
            <a:fillRect/>
          </a:stretch>
        </p:blipFill>
        <p:spPr>
          <a:xfrm>
            <a:off x="4915374" y="3984862"/>
            <a:ext cx="1758950" cy="17843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9"/>
          <p:cNvSpPr/>
          <p:nvPr/>
        </p:nvSpPr>
        <p:spPr>
          <a:xfrm>
            <a:off x="0" y="0"/>
            <a:ext cx="4332700" cy="6858000"/>
          </a:xfrm>
          <a:custGeom>
            <a:avLst/>
            <a:gdLst/>
            <a:ahLst/>
            <a:cxnLst/>
            <a:rect l="l" t="t" r="r" b="b"/>
            <a:pathLst>
              <a:path w="8665399" h="13716000" extrusionOk="0">
                <a:moveTo>
                  <a:pt x="0" y="0"/>
                </a:moveTo>
                <a:lnTo>
                  <a:pt x="8665399" y="0"/>
                </a:lnTo>
                <a:lnTo>
                  <a:pt x="8665399" y="13716000"/>
                </a:lnTo>
                <a:lnTo>
                  <a:pt x="0" y="13716000"/>
                </a:lnTo>
                <a:close/>
              </a:path>
            </a:pathLst>
          </a:custGeom>
          <a:solidFill>
            <a:srgbClr val="874B91"/>
          </a:solidFill>
          <a:ln>
            <a:noFill/>
          </a:ln>
        </p:spPr>
        <p:txBody>
          <a:bodyPr/>
          <a:lstStyle/>
          <a:p>
            <a:endParaRPr lang="en-CA"/>
          </a:p>
        </p:txBody>
      </p:sp>
      <p:grpSp>
        <p:nvGrpSpPr>
          <p:cNvPr id="1444" name="Google Shape;1444;p9"/>
          <p:cNvGrpSpPr/>
          <p:nvPr/>
        </p:nvGrpSpPr>
        <p:grpSpPr>
          <a:xfrm>
            <a:off x="5993535" y="1250400"/>
            <a:ext cx="5362575" cy="55245"/>
            <a:chOff x="0" y="0"/>
            <a:chExt cx="10725150" cy="110490"/>
          </a:xfrm>
        </p:grpSpPr>
        <p:sp>
          <p:nvSpPr>
            <p:cNvPr id="1445" name="Google Shape;1445;p9"/>
            <p:cNvSpPr/>
            <p:nvPr/>
          </p:nvSpPr>
          <p:spPr>
            <a:xfrm>
              <a:off x="9525" y="9525"/>
              <a:ext cx="10706100" cy="91440"/>
            </a:xfrm>
            <a:custGeom>
              <a:avLst/>
              <a:gdLst/>
              <a:ahLst/>
              <a:cxnLst/>
              <a:rect l="l" t="t" r="r" b="b"/>
              <a:pathLst>
                <a:path w="10706100" h="91440" extrusionOk="0">
                  <a:moveTo>
                    <a:pt x="0" y="0"/>
                  </a:moveTo>
                  <a:lnTo>
                    <a:pt x="10706100" y="0"/>
                  </a:lnTo>
                  <a:lnTo>
                    <a:pt x="10706100" y="91440"/>
                  </a:lnTo>
                  <a:lnTo>
                    <a:pt x="0" y="91440"/>
                  </a:lnTo>
                  <a:close/>
                </a:path>
              </a:pathLst>
            </a:custGeom>
            <a:solidFill>
              <a:srgbClr val="FFC000"/>
            </a:solidFill>
            <a:ln>
              <a:noFill/>
            </a:ln>
          </p:spPr>
          <p:txBody>
            <a:bodyPr/>
            <a:lstStyle/>
            <a:p>
              <a:endParaRPr lang="en-CA"/>
            </a:p>
          </p:txBody>
        </p:sp>
        <p:sp>
          <p:nvSpPr>
            <p:cNvPr id="1446" name="Google Shape;1446;p9"/>
            <p:cNvSpPr/>
            <p:nvPr/>
          </p:nvSpPr>
          <p:spPr>
            <a:xfrm>
              <a:off x="0" y="0"/>
              <a:ext cx="10725150" cy="110490"/>
            </a:xfrm>
            <a:custGeom>
              <a:avLst/>
              <a:gdLst/>
              <a:ahLst/>
              <a:cxnLst/>
              <a:rect l="l" t="t" r="r" b="b"/>
              <a:pathLst>
                <a:path w="10725150" h="110490" extrusionOk="0">
                  <a:moveTo>
                    <a:pt x="9525" y="0"/>
                  </a:moveTo>
                  <a:lnTo>
                    <a:pt x="10715625" y="0"/>
                  </a:lnTo>
                  <a:cubicBezTo>
                    <a:pt x="10720832" y="0"/>
                    <a:pt x="10725150" y="4318"/>
                    <a:pt x="10725150" y="9525"/>
                  </a:cubicBezTo>
                  <a:lnTo>
                    <a:pt x="10725150" y="100965"/>
                  </a:lnTo>
                  <a:cubicBezTo>
                    <a:pt x="10725150" y="106172"/>
                    <a:pt x="10720832" y="110490"/>
                    <a:pt x="10715625" y="110490"/>
                  </a:cubicBezTo>
                  <a:lnTo>
                    <a:pt x="9525" y="110490"/>
                  </a:lnTo>
                  <a:cubicBezTo>
                    <a:pt x="4318" y="110490"/>
                    <a:pt x="0" y="106172"/>
                    <a:pt x="0" y="100965"/>
                  </a:cubicBezTo>
                  <a:lnTo>
                    <a:pt x="0" y="9525"/>
                  </a:lnTo>
                  <a:cubicBezTo>
                    <a:pt x="0" y="4318"/>
                    <a:pt x="4318" y="0"/>
                    <a:pt x="9525" y="0"/>
                  </a:cubicBezTo>
                  <a:moveTo>
                    <a:pt x="9525" y="19050"/>
                  </a:moveTo>
                  <a:lnTo>
                    <a:pt x="9525" y="9525"/>
                  </a:lnTo>
                  <a:lnTo>
                    <a:pt x="19050" y="9525"/>
                  </a:lnTo>
                  <a:lnTo>
                    <a:pt x="19050" y="100965"/>
                  </a:lnTo>
                  <a:lnTo>
                    <a:pt x="9525" y="100965"/>
                  </a:lnTo>
                  <a:lnTo>
                    <a:pt x="9525" y="91440"/>
                  </a:lnTo>
                  <a:lnTo>
                    <a:pt x="10715625" y="91440"/>
                  </a:lnTo>
                  <a:lnTo>
                    <a:pt x="10715625" y="100965"/>
                  </a:lnTo>
                  <a:lnTo>
                    <a:pt x="10706100" y="100965"/>
                  </a:lnTo>
                  <a:lnTo>
                    <a:pt x="10706100" y="9525"/>
                  </a:lnTo>
                  <a:lnTo>
                    <a:pt x="10715625" y="9525"/>
                  </a:lnTo>
                  <a:lnTo>
                    <a:pt x="10715625" y="19050"/>
                  </a:lnTo>
                  <a:lnTo>
                    <a:pt x="9525" y="19050"/>
                  </a:lnTo>
                  <a:close/>
                </a:path>
              </a:pathLst>
            </a:custGeom>
            <a:solidFill>
              <a:srgbClr val="FEBF40"/>
            </a:solidFill>
            <a:ln>
              <a:noFill/>
            </a:ln>
          </p:spPr>
          <p:txBody>
            <a:bodyPr spcFirstLastPara="1" wrap="square" lIns="60950" tIns="60950" rIns="60950" bIns="60950" anchor="ctr" anchorCtr="0">
              <a:noAutofit/>
            </a:bodyPr>
            <a:lstStyle/>
            <a:p>
              <a:pPr>
                <a:buSzPts val="1400"/>
              </a:pPr>
              <a:endParaRPr sz="933"/>
            </a:p>
          </p:txBody>
        </p:sp>
      </p:grpSp>
      <p:sp>
        <p:nvSpPr>
          <p:cNvPr id="1447" name="Google Shape;1447;p9"/>
          <p:cNvSpPr txBox="1"/>
          <p:nvPr/>
        </p:nvSpPr>
        <p:spPr>
          <a:xfrm>
            <a:off x="4462775" y="1807459"/>
            <a:ext cx="7478000" cy="4447564"/>
          </a:xfrm>
          <a:prstGeom prst="rect">
            <a:avLst/>
          </a:prstGeom>
          <a:noFill/>
          <a:ln>
            <a:noFill/>
          </a:ln>
        </p:spPr>
        <p:txBody>
          <a:bodyPr spcFirstLastPara="1" wrap="square" lIns="0" tIns="0" rIns="0" bIns="0" anchor="t" anchorCtr="0">
            <a:spAutoFit/>
          </a:bodyPr>
          <a:lstStyle/>
          <a:p>
            <a:pPr marL="604550" lvl="1" indent="-285341">
              <a:lnSpc>
                <a:spcPct val="162976"/>
              </a:lnSpc>
              <a:buClr>
                <a:srgbClr val="4182FF"/>
              </a:buClr>
              <a:buSzPts val="3800"/>
              <a:buFont typeface="Arial"/>
              <a:buChar char="•"/>
            </a:pPr>
            <a:r>
              <a:rPr lang="en-US" sz="2533" b="1" dirty="0">
                <a:solidFill>
                  <a:srgbClr val="4182FF"/>
                </a:solidFill>
                <a:latin typeface="Noto Sans"/>
                <a:ea typeface="Noto Sans"/>
                <a:cs typeface="Noto Sans"/>
                <a:sym typeface="Noto Sans"/>
              </a:rPr>
              <a:t>29 </a:t>
            </a:r>
            <a:r>
              <a:rPr lang="en-US" sz="2533" b="1" dirty="0" err="1">
                <a:solidFill>
                  <a:srgbClr val="4182FF"/>
                </a:solidFill>
                <a:latin typeface="Noto Sans"/>
                <a:ea typeface="Noto Sans"/>
                <a:cs typeface="Noto Sans"/>
                <a:sym typeface="Noto Sans"/>
              </a:rPr>
              <a:t>triệu</a:t>
            </a:r>
            <a:r>
              <a:rPr lang="en-US" sz="2533" b="1" dirty="0">
                <a:solidFill>
                  <a:srgbClr val="4182FF"/>
                </a:solidFill>
                <a:latin typeface="Noto Sans"/>
                <a:ea typeface="Noto Sans"/>
                <a:cs typeface="Noto Sans"/>
                <a:sym typeface="Noto Sans"/>
              </a:rPr>
              <a:t> </a:t>
            </a:r>
            <a:r>
              <a:rPr lang="en-US" sz="2533" b="1" dirty="0" err="1">
                <a:solidFill>
                  <a:srgbClr val="4182FF"/>
                </a:solidFill>
                <a:latin typeface="Noto Sans"/>
                <a:ea typeface="Noto Sans"/>
                <a:cs typeface="Noto Sans"/>
                <a:sym typeface="Noto Sans"/>
              </a:rPr>
              <a:t>báo</a:t>
            </a:r>
            <a:r>
              <a:rPr lang="en-US" sz="2533" b="1" dirty="0">
                <a:solidFill>
                  <a:srgbClr val="4182FF"/>
                </a:solidFill>
                <a:latin typeface="Noto Sans"/>
                <a:ea typeface="Noto Sans"/>
                <a:cs typeface="Noto Sans"/>
                <a:sym typeface="Noto Sans"/>
              </a:rPr>
              <a:t> </a:t>
            </a:r>
            <a:r>
              <a:rPr lang="en-US" sz="2533" b="1" dirty="0" err="1">
                <a:solidFill>
                  <a:srgbClr val="4182FF"/>
                </a:solidFill>
                <a:latin typeface="Noto Sans"/>
                <a:ea typeface="Noto Sans"/>
                <a:cs typeface="Noto Sans"/>
                <a:sym typeface="Noto Sans"/>
              </a:rPr>
              <a:t>cáo</a:t>
            </a:r>
            <a:r>
              <a:rPr lang="en-US" sz="2533" dirty="0">
                <a:solidFill>
                  <a:srgbClr val="4182FF"/>
                </a:solidFill>
                <a:latin typeface="Noto Sans"/>
                <a:ea typeface="Noto Sans"/>
                <a:cs typeface="Noto Sans"/>
                <a:sym typeface="Noto Sans"/>
              </a:rPr>
              <a:t> </a:t>
            </a:r>
            <a:r>
              <a:rPr lang="en-US" sz="2533" dirty="0" err="1">
                <a:latin typeface="Noto Sans"/>
                <a:ea typeface="Noto Sans"/>
                <a:cs typeface="Noto Sans"/>
                <a:sym typeface="Noto Sans"/>
              </a:rPr>
              <a:t>về</a:t>
            </a:r>
            <a:r>
              <a:rPr lang="en-US" sz="2533" dirty="0">
                <a:latin typeface="Noto Sans"/>
                <a:ea typeface="Noto Sans"/>
                <a:cs typeface="Noto Sans"/>
                <a:sym typeface="Noto Sans"/>
              </a:rPr>
              <a:t> </a:t>
            </a:r>
            <a:r>
              <a:rPr lang="en-US" sz="2533" dirty="0" err="1">
                <a:latin typeface="Noto Sans"/>
                <a:ea typeface="Noto Sans"/>
                <a:cs typeface="Noto Sans"/>
                <a:sym typeface="Noto Sans"/>
              </a:rPr>
              <a:t>bóc</a:t>
            </a:r>
            <a:r>
              <a:rPr lang="en-US" sz="2533" dirty="0">
                <a:latin typeface="Noto Sans"/>
                <a:ea typeface="Noto Sans"/>
                <a:cs typeface="Noto Sans"/>
                <a:sym typeface="Noto Sans"/>
              </a:rPr>
              <a:t> </a:t>
            </a:r>
            <a:r>
              <a:rPr lang="en-US" sz="2533" dirty="0" err="1">
                <a:latin typeface="Noto Sans"/>
                <a:ea typeface="Noto Sans"/>
                <a:cs typeface="Noto Sans"/>
                <a:sym typeface="Noto Sans"/>
              </a:rPr>
              <a:t>lột</a:t>
            </a:r>
            <a:r>
              <a:rPr lang="en-US" sz="2533" dirty="0">
                <a:latin typeface="Noto Sans"/>
                <a:ea typeface="Noto Sans"/>
                <a:cs typeface="Noto Sans"/>
                <a:sym typeface="Noto Sans"/>
              </a:rPr>
              <a:t> </a:t>
            </a:r>
            <a:r>
              <a:rPr lang="en-US" sz="2533" dirty="0" err="1">
                <a:latin typeface="Noto Sans"/>
                <a:ea typeface="Noto Sans"/>
                <a:cs typeface="Noto Sans"/>
                <a:sym typeface="Noto Sans"/>
              </a:rPr>
              <a:t>xâm</a:t>
            </a:r>
            <a:r>
              <a:rPr lang="en-US" sz="2533" dirty="0">
                <a:latin typeface="Noto Sans"/>
                <a:ea typeface="Noto Sans"/>
                <a:cs typeface="Noto Sans"/>
                <a:sym typeface="Noto Sans"/>
              </a:rPr>
              <a:t> </a:t>
            </a:r>
            <a:r>
              <a:rPr lang="en-US" sz="2533" dirty="0" err="1">
                <a:latin typeface="Noto Sans"/>
                <a:ea typeface="Noto Sans"/>
                <a:cs typeface="Noto Sans"/>
                <a:sym typeface="Noto Sans"/>
              </a:rPr>
              <a:t>hại</a:t>
            </a:r>
            <a:r>
              <a:rPr lang="en-US" sz="2533" dirty="0">
                <a:latin typeface="Noto Sans"/>
                <a:ea typeface="Noto Sans"/>
                <a:cs typeface="Noto Sans"/>
                <a:sym typeface="Noto Sans"/>
              </a:rPr>
              <a:t> </a:t>
            </a:r>
            <a:r>
              <a:rPr lang="en-US" sz="2533" dirty="0" err="1">
                <a:latin typeface="Noto Sans"/>
                <a:ea typeface="Noto Sans"/>
                <a:cs typeface="Noto Sans"/>
                <a:sym typeface="Noto Sans"/>
              </a:rPr>
              <a:t>tình</a:t>
            </a:r>
            <a:r>
              <a:rPr lang="en-US" sz="2533" dirty="0">
                <a:latin typeface="Noto Sans"/>
                <a:ea typeface="Noto Sans"/>
                <a:cs typeface="Noto Sans"/>
                <a:sym typeface="Noto Sans"/>
              </a:rPr>
              <a:t> </a:t>
            </a:r>
            <a:r>
              <a:rPr lang="en-US" sz="2533" dirty="0" err="1">
                <a:latin typeface="Noto Sans"/>
                <a:ea typeface="Noto Sans"/>
                <a:cs typeface="Noto Sans"/>
                <a:sym typeface="Noto Sans"/>
              </a:rPr>
              <a:t>dục</a:t>
            </a:r>
            <a:r>
              <a:rPr lang="en-US" sz="2533" dirty="0">
                <a:latin typeface="Noto Sans"/>
                <a:ea typeface="Noto Sans"/>
                <a:cs typeface="Noto Sans"/>
                <a:sym typeface="Noto Sans"/>
              </a:rPr>
              <a:t> </a:t>
            </a:r>
            <a:r>
              <a:rPr lang="en-US" sz="2533" dirty="0" err="1">
                <a:latin typeface="Noto Sans"/>
                <a:ea typeface="Noto Sans"/>
                <a:cs typeface="Noto Sans"/>
                <a:sym typeface="Noto Sans"/>
              </a:rPr>
              <a:t>trẻ</a:t>
            </a:r>
            <a:r>
              <a:rPr lang="en-US" sz="2533" dirty="0">
                <a:latin typeface="Noto Sans"/>
                <a:ea typeface="Noto Sans"/>
                <a:cs typeface="Noto Sans"/>
                <a:sym typeface="Noto Sans"/>
              </a:rPr>
              <a:t> </a:t>
            </a:r>
            <a:r>
              <a:rPr lang="en-US" sz="2533" dirty="0" err="1">
                <a:latin typeface="Noto Sans"/>
                <a:ea typeface="Noto Sans"/>
                <a:cs typeface="Noto Sans"/>
                <a:sym typeface="Noto Sans"/>
              </a:rPr>
              <a:t>em</a:t>
            </a:r>
            <a:r>
              <a:rPr lang="en-US" sz="2533" dirty="0">
                <a:latin typeface="Noto Sans"/>
                <a:ea typeface="Noto Sans"/>
                <a:cs typeface="Noto Sans"/>
                <a:sym typeface="Noto Sans"/>
              </a:rPr>
              <a:t> </a:t>
            </a:r>
            <a:r>
              <a:rPr lang="en-US" sz="2533" dirty="0" err="1">
                <a:latin typeface="Noto Sans"/>
                <a:ea typeface="Noto Sans"/>
                <a:cs typeface="Noto Sans"/>
                <a:sym typeface="Noto Sans"/>
              </a:rPr>
              <a:t>trực</a:t>
            </a:r>
            <a:r>
              <a:rPr lang="en-US" sz="2533" dirty="0">
                <a:latin typeface="Noto Sans"/>
                <a:ea typeface="Noto Sans"/>
                <a:cs typeface="Noto Sans"/>
                <a:sym typeface="Noto Sans"/>
              </a:rPr>
              <a:t> </a:t>
            </a:r>
            <a:r>
              <a:rPr lang="en-US" sz="2533" dirty="0" err="1">
                <a:latin typeface="Noto Sans"/>
                <a:ea typeface="Noto Sans"/>
                <a:cs typeface="Noto Sans"/>
                <a:sym typeface="Noto Sans"/>
              </a:rPr>
              <a:t>tuyến</a:t>
            </a:r>
            <a:r>
              <a:rPr lang="en-US" sz="2533" dirty="0">
                <a:latin typeface="Noto Sans"/>
                <a:ea typeface="Noto Sans"/>
                <a:cs typeface="Noto Sans"/>
                <a:sym typeface="Noto Sans"/>
              </a:rPr>
              <a:t> </a:t>
            </a:r>
            <a:r>
              <a:rPr lang="en-US" sz="2533" dirty="0" err="1">
                <a:latin typeface="Noto Sans"/>
                <a:ea typeface="Noto Sans"/>
                <a:cs typeface="Noto Sans"/>
                <a:sym typeface="Noto Sans"/>
              </a:rPr>
              <a:t>mỗi</a:t>
            </a:r>
            <a:r>
              <a:rPr lang="en-US" sz="2533" dirty="0">
                <a:latin typeface="Noto Sans"/>
                <a:ea typeface="Noto Sans"/>
                <a:cs typeface="Noto Sans"/>
                <a:sym typeface="Noto Sans"/>
              </a:rPr>
              <a:t> </a:t>
            </a:r>
            <a:r>
              <a:rPr lang="en-US" sz="2533" dirty="0" err="1">
                <a:latin typeface="Noto Sans"/>
                <a:ea typeface="Noto Sans"/>
                <a:cs typeface="Noto Sans"/>
                <a:sym typeface="Noto Sans"/>
              </a:rPr>
              <a:t>năm</a:t>
            </a:r>
            <a:r>
              <a:rPr lang="en-US" sz="2533" dirty="0">
                <a:latin typeface="Noto Sans"/>
                <a:ea typeface="Noto Sans"/>
                <a:cs typeface="Noto Sans"/>
                <a:sym typeface="Noto Sans"/>
              </a:rPr>
              <a:t> (UNICEF, 2022).</a:t>
            </a:r>
            <a:endParaRPr sz="667" dirty="0"/>
          </a:p>
          <a:p>
            <a:pPr marL="604550" lvl="1" indent="-285341">
              <a:lnSpc>
                <a:spcPct val="162976"/>
              </a:lnSpc>
              <a:buClr>
                <a:srgbClr val="4182FF"/>
              </a:buClr>
              <a:buSzPts val="3800"/>
              <a:buFont typeface="Arial"/>
              <a:buChar char="•"/>
            </a:pPr>
            <a:r>
              <a:rPr lang="en-US" sz="2533" b="1" dirty="0">
                <a:solidFill>
                  <a:srgbClr val="4182FF"/>
                </a:solidFill>
                <a:latin typeface="Noto Sans"/>
                <a:ea typeface="Noto Sans"/>
                <a:cs typeface="Noto Sans"/>
                <a:sym typeface="Noto Sans"/>
              </a:rPr>
              <a:t>1/3 </a:t>
            </a:r>
            <a:r>
              <a:rPr lang="en-US" sz="2533" dirty="0" err="1">
                <a:latin typeface="Noto Sans"/>
                <a:ea typeface="Noto Sans"/>
                <a:cs typeface="Noto Sans"/>
                <a:sym typeface="Noto Sans"/>
              </a:rPr>
              <a:t>trẻ</a:t>
            </a:r>
            <a:r>
              <a:rPr lang="en-US" sz="2533" dirty="0">
                <a:latin typeface="Noto Sans"/>
                <a:ea typeface="Noto Sans"/>
                <a:cs typeface="Noto Sans"/>
                <a:sym typeface="Noto Sans"/>
              </a:rPr>
              <a:t> </a:t>
            </a:r>
            <a:r>
              <a:rPr lang="en-US" sz="2533" dirty="0" err="1">
                <a:latin typeface="Noto Sans"/>
                <a:ea typeface="Noto Sans"/>
                <a:cs typeface="Noto Sans"/>
                <a:sym typeface="Noto Sans"/>
              </a:rPr>
              <a:t>em</a:t>
            </a:r>
            <a:r>
              <a:rPr lang="en-US" sz="2533" dirty="0">
                <a:latin typeface="Noto Sans"/>
                <a:ea typeface="Noto Sans"/>
                <a:cs typeface="Noto Sans"/>
                <a:sym typeface="Noto Sans"/>
              </a:rPr>
              <a:t> </a:t>
            </a:r>
            <a:r>
              <a:rPr lang="en-US" sz="2533" dirty="0" err="1">
                <a:latin typeface="Noto Sans"/>
                <a:ea typeface="Noto Sans"/>
                <a:cs typeface="Noto Sans"/>
                <a:sym typeface="Noto Sans"/>
              </a:rPr>
              <a:t>sử</a:t>
            </a:r>
            <a:r>
              <a:rPr lang="en-US" sz="2533" dirty="0">
                <a:latin typeface="Noto Sans"/>
                <a:ea typeface="Noto Sans"/>
                <a:cs typeface="Noto Sans"/>
                <a:sym typeface="Noto Sans"/>
              </a:rPr>
              <a:t> </a:t>
            </a:r>
            <a:r>
              <a:rPr lang="en-US" sz="2533" dirty="0" err="1">
                <a:latin typeface="Noto Sans"/>
                <a:ea typeface="Noto Sans"/>
                <a:cs typeface="Noto Sans"/>
                <a:sym typeface="Noto Sans"/>
              </a:rPr>
              <a:t>dụng</a:t>
            </a:r>
            <a:r>
              <a:rPr lang="en-US" sz="2533" dirty="0">
                <a:latin typeface="Noto Sans"/>
                <a:ea typeface="Noto Sans"/>
                <a:cs typeface="Noto Sans"/>
                <a:sym typeface="Noto Sans"/>
              </a:rPr>
              <a:t> </a:t>
            </a:r>
            <a:r>
              <a:rPr lang="en-US" sz="2533" dirty="0" err="1">
                <a:latin typeface="Noto Sans"/>
                <a:ea typeface="Noto Sans"/>
                <a:cs typeface="Noto Sans"/>
                <a:sym typeface="Noto Sans"/>
              </a:rPr>
              <a:t>mạng</a:t>
            </a:r>
            <a:r>
              <a:rPr lang="en-US" sz="2533" dirty="0">
                <a:latin typeface="Noto Sans"/>
                <a:ea typeface="Noto Sans"/>
                <a:cs typeface="Noto Sans"/>
                <a:sym typeface="Noto Sans"/>
              </a:rPr>
              <a:t> ĐÃ </a:t>
            </a:r>
            <a:r>
              <a:rPr lang="en-US" sz="2533" dirty="0" err="1">
                <a:latin typeface="Noto Sans"/>
                <a:ea typeface="Noto Sans"/>
                <a:cs typeface="Noto Sans"/>
                <a:sym typeface="Noto Sans"/>
              </a:rPr>
              <a:t>là</a:t>
            </a:r>
            <a:r>
              <a:rPr lang="en-US" sz="2533" dirty="0">
                <a:latin typeface="Noto Sans"/>
                <a:ea typeface="Noto Sans"/>
                <a:cs typeface="Noto Sans"/>
                <a:sym typeface="Noto Sans"/>
              </a:rPr>
              <a:t> </a:t>
            </a:r>
            <a:r>
              <a:rPr lang="en-US" sz="2533" dirty="0" err="1">
                <a:latin typeface="Noto Sans"/>
                <a:ea typeface="Noto Sans"/>
                <a:cs typeface="Noto Sans"/>
                <a:sym typeface="Noto Sans"/>
              </a:rPr>
              <a:t>nạn</a:t>
            </a:r>
            <a:r>
              <a:rPr lang="en-US" sz="2533" dirty="0">
                <a:latin typeface="Noto Sans"/>
                <a:ea typeface="Noto Sans"/>
                <a:cs typeface="Noto Sans"/>
                <a:sym typeface="Noto Sans"/>
              </a:rPr>
              <a:t> </a:t>
            </a:r>
            <a:r>
              <a:rPr lang="en-US" sz="2533" dirty="0" err="1">
                <a:latin typeface="Noto Sans"/>
                <a:ea typeface="Noto Sans"/>
                <a:cs typeface="Noto Sans"/>
                <a:sym typeface="Noto Sans"/>
              </a:rPr>
              <a:t>nhân</a:t>
            </a:r>
            <a:r>
              <a:rPr lang="en-US" sz="2533" dirty="0">
                <a:latin typeface="Noto Sans"/>
                <a:ea typeface="Noto Sans"/>
                <a:cs typeface="Noto Sans"/>
                <a:sym typeface="Noto Sans"/>
              </a:rPr>
              <a:t> </a:t>
            </a:r>
            <a:r>
              <a:rPr lang="en-US" sz="2533" dirty="0" err="1">
                <a:latin typeface="Noto Sans"/>
                <a:ea typeface="Noto Sans"/>
                <a:cs typeface="Noto Sans"/>
                <a:sym typeface="Noto Sans"/>
              </a:rPr>
              <a:t>của</a:t>
            </a:r>
            <a:r>
              <a:rPr lang="en-US" sz="2533" dirty="0">
                <a:latin typeface="Noto Sans"/>
                <a:ea typeface="Noto Sans"/>
                <a:cs typeface="Noto Sans"/>
                <a:sym typeface="Noto Sans"/>
              </a:rPr>
              <a:t> </a:t>
            </a:r>
            <a:r>
              <a:rPr lang="en-US" sz="2533" dirty="0" err="1">
                <a:latin typeface="Noto Sans"/>
                <a:ea typeface="Noto Sans"/>
                <a:cs typeface="Noto Sans"/>
                <a:sym typeface="Noto Sans"/>
              </a:rPr>
              <a:t>bắt</a:t>
            </a:r>
            <a:r>
              <a:rPr lang="en-US" sz="2533" dirty="0">
                <a:latin typeface="Noto Sans"/>
                <a:ea typeface="Noto Sans"/>
                <a:cs typeface="Noto Sans"/>
                <a:sym typeface="Noto Sans"/>
              </a:rPr>
              <a:t> </a:t>
            </a:r>
            <a:r>
              <a:rPr lang="en-US" sz="2533" dirty="0" err="1">
                <a:latin typeface="Noto Sans"/>
                <a:ea typeface="Noto Sans"/>
                <a:cs typeface="Noto Sans"/>
                <a:sym typeface="Noto Sans"/>
              </a:rPr>
              <a:t>nạt</a:t>
            </a:r>
            <a:r>
              <a:rPr lang="en-US" sz="2533" dirty="0">
                <a:latin typeface="Noto Sans"/>
                <a:ea typeface="Noto Sans"/>
                <a:cs typeface="Noto Sans"/>
                <a:sym typeface="Noto Sans"/>
              </a:rPr>
              <a:t> </a:t>
            </a:r>
            <a:r>
              <a:rPr lang="en-US" sz="2533" dirty="0" err="1">
                <a:latin typeface="Noto Sans"/>
                <a:ea typeface="Noto Sans"/>
                <a:cs typeface="Noto Sans"/>
                <a:sym typeface="Noto Sans"/>
              </a:rPr>
              <a:t>trực</a:t>
            </a:r>
            <a:r>
              <a:rPr lang="en-US" sz="2533" dirty="0">
                <a:latin typeface="Noto Sans"/>
                <a:ea typeface="Noto Sans"/>
                <a:cs typeface="Noto Sans"/>
                <a:sym typeface="Noto Sans"/>
              </a:rPr>
              <a:t> </a:t>
            </a:r>
            <a:r>
              <a:rPr lang="en-US" sz="2533" dirty="0" err="1">
                <a:latin typeface="Noto Sans"/>
                <a:ea typeface="Noto Sans"/>
                <a:cs typeface="Noto Sans"/>
                <a:sym typeface="Noto Sans"/>
              </a:rPr>
              <a:t>tuyến</a:t>
            </a:r>
            <a:r>
              <a:rPr lang="en-US" sz="2533" dirty="0">
                <a:latin typeface="Noto Sans"/>
                <a:ea typeface="Noto Sans"/>
                <a:cs typeface="Noto Sans"/>
                <a:sym typeface="Noto Sans"/>
              </a:rPr>
              <a:t> (UNICEF, 2020).</a:t>
            </a:r>
            <a:endParaRPr sz="667" dirty="0"/>
          </a:p>
          <a:p>
            <a:pPr marL="604550" lvl="1" indent="-285341">
              <a:lnSpc>
                <a:spcPct val="162976"/>
              </a:lnSpc>
              <a:buClr>
                <a:srgbClr val="4182FF"/>
              </a:buClr>
              <a:buSzPts val="3800"/>
              <a:buFont typeface="Arial"/>
              <a:buChar char="•"/>
            </a:pPr>
            <a:r>
              <a:rPr lang="en-US" sz="2533" b="1" dirty="0">
                <a:solidFill>
                  <a:srgbClr val="4182FF"/>
                </a:solidFill>
                <a:latin typeface="Noto Sans"/>
                <a:ea typeface="Noto Sans"/>
                <a:cs typeface="Noto Sans"/>
                <a:sym typeface="Noto Sans"/>
              </a:rPr>
              <a:t>720.000</a:t>
            </a:r>
            <a:r>
              <a:rPr lang="en-US" sz="2533" b="1" dirty="0">
                <a:solidFill>
                  <a:srgbClr val="3266CC"/>
                </a:solidFill>
                <a:latin typeface="Noto Sans"/>
                <a:ea typeface="Noto Sans"/>
                <a:cs typeface="Noto Sans"/>
                <a:sym typeface="Noto Sans"/>
              </a:rPr>
              <a:t> </a:t>
            </a:r>
            <a:r>
              <a:rPr lang="en-US" sz="2533" dirty="0" err="1">
                <a:latin typeface="Noto Sans"/>
                <a:ea typeface="Noto Sans"/>
                <a:cs typeface="Noto Sans"/>
                <a:sym typeface="Noto Sans"/>
              </a:rPr>
              <a:t>hình</a:t>
            </a:r>
            <a:r>
              <a:rPr lang="en-US" sz="2533" dirty="0">
                <a:latin typeface="Noto Sans"/>
                <a:ea typeface="Noto Sans"/>
                <a:cs typeface="Noto Sans"/>
                <a:sym typeface="Noto Sans"/>
              </a:rPr>
              <a:t> </a:t>
            </a:r>
            <a:r>
              <a:rPr lang="en-US" sz="2533" dirty="0" err="1">
                <a:latin typeface="Noto Sans"/>
                <a:ea typeface="Noto Sans"/>
                <a:cs typeface="Noto Sans"/>
                <a:sym typeface="Noto Sans"/>
              </a:rPr>
              <a:t>ảnh</a:t>
            </a:r>
            <a:r>
              <a:rPr lang="en-US" sz="2533" dirty="0">
                <a:latin typeface="Noto Sans"/>
                <a:ea typeface="Noto Sans"/>
                <a:cs typeface="Noto Sans"/>
                <a:sym typeface="Noto Sans"/>
              </a:rPr>
              <a:t> tung </a:t>
            </a:r>
            <a:r>
              <a:rPr lang="en-US" sz="2533" dirty="0" err="1">
                <a:latin typeface="Noto Sans"/>
                <a:ea typeface="Noto Sans"/>
                <a:cs typeface="Noto Sans"/>
                <a:sym typeface="Noto Sans"/>
              </a:rPr>
              <a:t>lên</a:t>
            </a:r>
            <a:r>
              <a:rPr lang="en-US" sz="2533" dirty="0">
                <a:latin typeface="Noto Sans"/>
                <a:ea typeface="Noto Sans"/>
                <a:cs typeface="Noto Sans"/>
                <a:sym typeface="Noto Sans"/>
              </a:rPr>
              <a:t> </a:t>
            </a:r>
            <a:r>
              <a:rPr lang="en-US" sz="2533" dirty="0" err="1">
                <a:latin typeface="Noto Sans"/>
                <a:ea typeface="Noto Sans"/>
                <a:cs typeface="Noto Sans"/>
                <a:sym typeface="Noto Sans"/>
              </a:rPr>
              <a:t>mạng</a:t>
            </a:r>
            <a:r>
              <a:rPr lang="en-US" sz="2533" dirty="0">
                <a:latin typeface="Noto Sans"/>
                <a:ea typeface="Noto Sans"/>
                <a:cs typeface="Noto Sans"/>
                <a:sym typeface="Noto Sans"/>
              </a:rPr>
              <a:t> </a:t>
            </a:r>
            <a:r>
              <a:rPr lang="en-US" sz="2533" dirty="0" err="1">
                <a:latin typeface="Noto Sans"/>
                <a:ea typeface="Noto Sans"/>
                <a:cs typeface="Noto Sans"/>
                <a:sym typeface="Noto Sans"/>
              </a:rPr>
              <a:t>mỗi</a:t>
            </a:r>
            <a:r>
              <a:rPr lang="en-US" sz="2533" dirty="0">
                <a:latin typeface="Noto Sans"/>
                <a:ea typeface="Noto Sans"/>
                <a:cs typeface="Noto Sans"/>
                <a:sym typeface="Noto Sans"/>
              </a:rPr>
              <a:t> </a:t>
            </a:r>
            <a:r>
              <a:rPr lang="en-US" sz="2533" dirty="0" err="1">
                <a:latin typeface="Noto Sans"/>
                <a:ea typeface="Noto Sans"/>
                <a:cs typeface="Noto Sans"/>
                <a:sym typeface="Noto Sans"/>
              </a:rPr>
              <a:t>ngày</a:t>
            </a:r>
            <a:r>
              <a:rPr lang="en-US" sz="2533" dirty="0">
                <a:latin typeface="Noto Sans"/>
                <a:ea typeface="Noto Sans"/>
                <a:cs typeface="Noto Sans"/>
                <a:sym typeface="Noto Sans"/>
              </a:rPr>
              <a:t> </a:t>
            </a:r>
            <a:r>
              <a:rPr lang="en-US" sz="2533" dirty="0" err="1">
                <a:latin typeface="Noto Sans"/>
                <a:ea typeface="Noto Sans"/>
                <a:cs typeface="Noto Sans"/>
                <a:sym typeface="Noto Sans"/>
              </a:rPr>
              <a:t>là</a:t>
            </a:r>
            <a:r>
              <a:rPr lang="en-US" sz="2533" dirty="0">
                <a:latin typeface="Noto Sans"/>
                <a:ea typeface="Noto Sans"/>
                <a:cs typeface="Noto Sans"/>
                <a:sym typeface="Noto Sans"/>
              </a:rPr>
              <a:t> </a:t>
            </a:r>
            <a:r>
              <a:rPr lang="en-US" sz="2533" dirty="0" err="1">
                <a:latin typeface="Noto Sans"/>
                <a:ea typeface="Noto Sans"/>
                <a:cs typeface="Noto Sans"/>
                <a:sym typeface="Noto Sans"/>
              </a:rPr>
              <a:t>tài</a:t>
            </a:r>
            <a:r>
              <a:rPr lang="en-US" sz="2533" dirty="0">
                <a:latin typeface="Noto Sans"/>
                <a:ea typeface="Noto Sans"/>
                <a:cs typeface="Noto Sans"/>
                <a:sym typeface="Noto Sans"/>
              </a:rPr>
              <a:t> </a:t>
            </a:r>
            <a:r>
              <a:rPr lang="en-US" sz="2533" dirty="0" err="1">
                <a:latin typeface="Noto Sans"/>
                <a:ea typeface="Noto Sans"/>
                <a:cs typeface="Noto Sans"/>
                <a:sym typeface="Noto Sans"/>
              </a:rPr>
              <a:t>liệu</a:t>
            </a:r>
            <a:r>
              <a:rPr lang="en-US" sz="2533" dirty="0">
                <a:latin typeface="Noto Sans"/>
                <a:ea typeface="Noto Sans"/>
                <a:cs typeface="Noto Sans"/>
                <a:sym typeface="Noto Sans"/>
              </a:rPr>
              <a:t> </a:t>
            </a:r>
            <a:r>
              <a:rPr lang="en-US" sz="2533" dirty="0" err="1">
                <a:latin typeface="Noto Sans"/>
                <a:ea typeface="Noto Sans"/>
                <a:cs typeface="Noto Sans"/>
                <a:sym typeface="Noto Sans"/>
              </a:rPr>
              <a:t>xâm</a:t>
            </a:r>
            <a:r>
              <a:rPr lang="en-US" sz="2533" dirty="0">
                <a:latin typeface="Noto Sans"/>
                <a:ea typeface="Noto Sans"/>
                <a:cs typeface="Noto Sans"/>
                <a:sym typeface="Noto Sans"/>
              </a:rPr>
              <a:t> </a:t>
            </a:r>
            <a:r>
              <a:rPr lang="en-US" sz="2533" dirty="0" err="1">
                <a:latin typeface="Noto Sans"/>
                <a:ea typeface="Noto Sans"/>
                <a:cs typeface="Noto Sans"/>
                <a:sym typeface="Noto Sans"/>
              </a:rPr>
              <a:t>hại</a:t>
            </a:r>
            <a:r>
              <a:rPr lang="en-US" sz="2533" dirty="0">
                <a:latin typeface="Noto Sans"/>
                <a:ea typeface="Noto Sans"/>
                <a:cs typeface="Noto Sans"/>
                <a:sym typeface="Noto Sans"/>
              </a:rPr>
              <a:t> </a:t>
            </a:r>
            <a:r>
              <a:rPr lang="en-US" sz="2533" dirty="0" err="1">
                <a:latin typeface="Noto Sans"/>
                <a:ea typeface="Noto Sans"/>
                <a:cs typeface="Noto Sans"/>
                <a:sym typeface="Noto Sans"/>
              </a:rPr>
              <a:t>tình</a:t>
            </a:r>
            <a:r>
              <a:rPr lang="en-US" sz="2533" dirty="0">
                <a:latin typeface="Noto Sans"/>
                <a:ea typeface="Noto Sans"/>
                <a:cs typeface="Noto Sans"/>
                <a:sym typeface="Noto Sans"/>
              </a:rPr>
              <a:t> </a:t>
            </a:r>
            <a:r>
              <a:rPr lang="en-US" sz="2533" dirty="0" err="1">
                <a:latin typeface="Noto Sans"/>
                <a:ea typeface="Noto Sans"/>
                <a:cs typeface="Noto Sans"/>
                <a:sym typeface="Noto Sans"/>
              </a:rPr>
              <a:t>dục</a:t>
            </a:r>
            <a:r>
              <a:rPr lang="en-US" sz="2533" dirty="0">
                <a:latin typeface="Noto Sans"/>
                <a:ea typeface="Noto Sans"/>
                <a:cs typeface="Noto Sans"/>
                <a:sym typeface="Noto Sans"/>
              </a:rPr>
              <a:t> </a:t>
            </a:r>
            <a:r>
              <a:rPr lang="en-US" sz="2533" dirty="0" err="1">
                <a:latin typeface="Noto Sans"/>
                <a:ea typeface="Noto Sans"/>
                <a:cs typeface="Noto Sans"/>
                <a:sym typeface="Noto Sans"/>
              </a:rPr>
              <a:t>trẻ</a:t>
            </a:r>
            <a:r>
              <a:rPr lang="en-US" sz="2533" dirty="0">
                <a:latin typeface="Noto Sans"/>
                <a:ea typeface="Noto Sans"/>
                <a:cs typeface="Noto Sans"/>
                <a:sym typeface="Noto Sans"/>
              </a:rPr>
              <a:t> </a:t>
            </a:r>
            <a:r>
              <a:rPr lang="en-US" sz="2533" dirty="0" err="1">
                <a:latin typeface="Noto Sans"/>
                <a:ea typeface="Noto Sans"/>
                <a:cs typeface="Noto Sans"/>
                <a:sym typeface="Noto Sans"/>
              </a:rPr>
              <a:t>em</a:t>
            </a:r>
            <a:r>
              <a:rPr lang="en-US" sz="2533" dirty="0">
                <a:latin typeface="Noto Sans"/>
                <a:ea typeface="Noto Sans"/>
                <a:cs typeface="Noto Sans"/>
                <a:sym typeface="Noto Sans"/>
              </a:rPr>
              <a:t> (World Vision, 2019).</a:t>
            </a:r>
            <a:endParaRPr sz="667" dirty="0"/>
          </a:p>
        </p:txBody>
      </p:sp>
      <p:pic>
        <p:nvPicPr>
          <p:cNvPr id="1448" name="Google Shape;1448;p9"/>
          <p:cNvPicPr preferRelativeResize="0"/>
          <p:nvPr/>
        </p:nvPicPr>
        <p:blipFill rotWithShape="1">
          <a:blip r:embed="rId3">
            <a:alphaModFix/>
          </a:blip>
          <a:srcRect/>
          <a:stretch/>
        </p:blipFill>
        <p:spPr>
          <a:xfrm>
            <a:off x="848666" y="2245723"/>
            <a:ext cx="2843734" cy="2690883"/>
          </a:xfrm>
          <a:prstGeom prst="rect">
            <a:avLst/>
          </a:prstGeom>
          <a:noFill/>
          <a:ln>
            <a:noFill/>
          </a:ln>
        </p:spPr>
      </p:pic>
      <p:sp>
        <p:nvSpPr>
          <p:cNvPr id="1449" name="Google Shape;1449;p9"/>
          <p:cNvSpPr txBox="1"/>
          <p:nvPr/>
        </p:nvSpPr>
        <p:spPr>
          <a:xfrm>
            <a:off x="3575050" y="422275"/>
            <a:ext cx="8439150" cy="553998"/>
          </a:xfrm>
          <a:prstGeom prst="rect">
            <a:avLst/>
          </a:prstGeom>
          <a:noFill/>
          <a:ln>
            <a:noFill/>
          </a:ln>
        </p:spPr>
        <p:txBody>
          <a:bodyPr spcFirstLastPara="1" wrap="square" lIns="0" tIns="0" rIns="0" bIns="0" anchor="t" anchorCtr="0">
            <a:spAutoFit/>
          </a:bodyPr>
          <a:lstStyle/>
          <a:p>
            <a:pPr algn="ctr">
              <a:lnSpc>
                <a:spcPct val="120003"/>
              </a:lnSpc>
              <a:buSzPts val="5099"/>
            </a:pPr>
            <a:r>
              <a:rPr lang="en-US" sz="3000" dirty="0" err="1">
                <a:solidFill>
                  <a:srgbClr val="4182FF"/>
                </a:solidFill>
                <a:latin typeface="Noto Sans"/>
                <a:ea typeface="Noto Sans"/>
                <a:cs typeface="Noto Sans"/>
                <a:sym typeface="Noto Sans"/>
              </a:rPr>
              <a:t>Những</a:t>
            </a:r>
            <a:r>
              <a:rPr lang="en-US" sz="3000" dirty="0">
                <a:solidFill>
                  <a:srgbClr val="4182FF"/>
                </a:solidFill>
                <a:latin typeface="Noto Sans"/>
                <a:ea typeface="Noto Sans"/>
                <a:cs typeface="Noto Sans"/>
                <a:sym typeface="Noto Sans"/>
              </a:rPr>
              <a:t> con </a:t>
            </a:r>
            <a:r>
              <a:rPr lang="en-US" sz="3000" dirty="0" err="1">
                <a:solidFill>
                  <a:srgbClr val="4182FF"/>
                </a:solidFill>
                <a:latin typeface="Noto Sans"/>
                <a:ea typeface="Noto Sans"/>
                <a:cs typeface="Noto Sans"/>
                <a:sym typeface="Noto Sans"/>
              </a:rPr>
              <a:t>số</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biết</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nói</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về</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mặt</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trái</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của</a:t>
            </a:r>
            <a:r>
              <a:rPr lang="en-US" sz="3000" dirty="0">
                <a:solidFill>
                  <a:srgbClr val="4182FF"/>
                </a:solidFill>
                <a:latin typeface="Noto Sans"/>
                <a:ea typeface="Noto Sans"/>
                <a:cs typeface="Noto Sans"/>
                <a:sym typeface="Noto Sans"/>
              </a:rPr>
              <a:t> Internet</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7">
                                            <p:txEl>
                                              <p:pRg st="0" end="0"/>
                                            </p:txEl>
                                          </p:spTgt>
                                        </p:tgtEl>
                                        <p:attrNameLst>
                                          <p:attrName>style.visibility</p:attrName>
                                        </p:attrNameLst>
                                      </p:cBhvr>
                                      <p:to>
                                        <p:strVal val="visible"/>
                                      </p:to>
                                    </p:set>
                                    <p:anim calcmode="lin" valueType="num">
                                      <p:cBhvr additive="base">
                                        <p:cTn id="7" dur="500" fill="hold"/>
                                        <p:tgtEl>
                                          <p:spTgt spid="14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7">
                                            <p:txEl>
                                              <p:pRg st="1" end="1"/>
                                            </p:txEl>
                                          </p:spTgt>
                                        </p:tgtEl>
                                        <p:attrNameLst>
                                          <p:attrName>style.visibility</p:attrName>
                                        </p:attrNameLst>
                                      </p:cBhvr>
                                      <p:to>
                                        <p:strVal val="visible"/>
                                      </p:to>
                                    </p:set>
                                    <p:anim calcmode="lin" valueType="num">
                                      <p:cBhvr additive="base">
                                        <p:cTn id="13" dur="500" fill="hold"/>
                                        <p:tgtEl>
                                          <p:spTgt spid="14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7">
                                            <p:txEl>
                                              <p:pRg st="2" end="2"/>
                                            </p:txEl>
                                          </p:spTgt>
                                        </p:tgtEl>
                                        <p:attrNameLst>
                                          <p:attrName>style.visibility</p:attrName>
                                        </p:attrNameLst>
                                      </p:cBhvr>
                                      <p:to>
                                        <p:strVal val="visible"/>
                                      </p:to>
                                    </p:set>
                                    <p:anim calcmode="lin" valueType="num">
                                      <p:cBhvr additive="base">
                                        <p:cTn id="19" dur="500" fill="hold"/>
                                        <p:tgtEl>
                                          <p:spTgt spid="14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0"/>
          <p:cNvSpPr/>
          <p:nvPr/>
        </p:nvSpPr>
        <p:spPr>
          <a:xfrm>
            <a:off x="1" y="0"/>
            <a:ext cx="4175765" cy="6858000"/>
          </a:xfrm>
          <a:custGeom>
            <a:avLst/>
            <a:gdLst/>
            <a:ahLst/>
            <a:cxnLst/>
            <a:rect l="l" t="t" r="r" b="b"/>
            <a:pathLst>
              <a:path w="8351530" h="13716000" extrusionOk="0">
                <a:moveTo>
                  <a:pt x="0" y="0"/>
                </a:moveTo>
                <a:lnTo>
                  <a:pt x="8351530" y="0"/>
                </a:lnTo>
                <a:lnTo>
                  <a:pt x="8351530" y="13716000"/>
                </a:lnTo>
                <a:lnTo>
                  <a:pt x="0" y="13716000"/>
                </a:lnTo>
                <a:close/>
              </a:path>
            </a:pathLst>
          </a:custGeom>
          <a:solidFill>
            <a:srgbClr val="874B91"/>
          </a:solidFill>
          <a:ln>
            <a:noFill/>
          </a:ln>
        </p:spPr>
        <p:txBody>
          <a:bodyPr/>
          <a:lstStyle/>
          <a:p>
            <a:endParaRPr lang="en-CA"/>
          </a:p>
        </p:txBody>
      </p:sp>
      <p:sp>
        <p:nvSpPr>
          <p:cNvPr id="1460" name="Google Shape;1460;p10"/>
          <p:cNvSpPr txBox="1"/>
          <p:nvPr/>
        </p:nvSpPr>
        <p:spPr>
          <a:xfrm>
            <a:off x="4711367" y="1461034"/>
            <a:ext cx="7335200" cy="5049459"/>
          </a:xfrm>
          <a:prstGeom prst="rect">
            <a:avLst/>
          </a:prstGeom>
          <a:noFill/>
          <a:ln>
            <a:noFill/>
          </a:ln>
        </p:spPr>
        <p:txBody>
          <a:bodyPr spcFirstLastPara="1" wrap="square" lIns="0" tIns="0" rIns="0" bIns="0" anchor="t" anchorCtr="0">
            <a:spAutoFit/>
          </a:bodyPr>
          <a:lstStyle/>
          <a:p>
            <a:pPr marL="604550" lvl="1" indent="-281107">
              <a:lnSpc>
                <a:spcPct val="190000"/>
              </a:lnSpc>
              <a:buClr>
                <a:srgbClr val="4182FF"/>
              </a:buClr>
              <a:buSzPts val="3700"/>
              <a:buFont typeface="Arial"/>
              <a:buChar char="•"/>
            </a:pPr>
            <a:r>
              <a:rPr lang="en-US" sz="2467" b="1" dirty="0">
                <a:solidFill>
                  <a:srgbClr val="4182FF"/>
                </a:solidFill>
                <a:latin typeface="Noto Sans"/>
                <a:ea typeface="Noto Sans"/>
                <a:cs typeface="Noto Sans"/>
                <a:sym typeface="Noto Sans"/>
              </a:rPr>
              <a:t>252.000</a:t>
            </a:r>
            <a:r>
              <a:rPr lang="en-US" sz="2467" dirty="0">
                <a:latin typeface="Noto Sans"/>
                <a:ea typeface="Noto Sans"/>
                <a:cs typeface="Noto Sans"/>
                <a:sym typeface="Noto Sans"/>
              </a:rPr>
              <a:t> </a:t>
            </a:r>
            <a:r>
              <a:rPr lang="en-US" sz="2467" dirty="0" err="1">
                <a:latin typeface="Noto Sans"/>
                <a:ea typeface="Noto Sans"/>
                <a:cs typeface="Noto Sans"/>
                <a:sym typeface="Noto Sans"/>
              </a:rPr>
              <a:t>địa</a:t>
            </a:r>
            <a:r>
              <a:rPr lang="en-US" sz="2467" dirty="0">
                <a:latin typeface="Noto Sans"/>
                <a:ea typeface="Noto Sans"/>
                <a:cs typeface="Noto Sans"/>
                <a:sym typeface="Noto Sans"/>
              </a:rPr>
              <a:t> </a:t>
            </a:r>
            <a:r>
              <a:rPr lang="en-US" sz="2467" dirty="0" err="1">
                <a:latin typeface="Noto Sans"/>
                <a:ea typeface="Noto Sans"/>
                <a:cs typeface="Noto Sans"/>
                <a:sym typeface="Noto Sans"/>
              </a:rPr>
              <a:t>chỉ</a:t>
            </a:r>
            <a:r>
              <a:rPr lang="en-US" sz="2467" dirty="0">
                <a:latin typeface="Noto Sans"/>
                <a:ea typeface="Noto Sans"/>
                <a:cs typeface="Noto Sans"/>
                <a:sym typeface="Noto Sans"/>
              </a:rPr>
              <a:t> web </a:t>
            </a:r>
            <a:r>
              <a:rPr lang="en-US" sz="2467" dirty="0" err="1">
                <a:latin typeface="Noto Sans"/>
                <a:ea typeface="Noto Sans"/>
                <a:cs typeface="Noto Sans"/>
                <a:sym typeface="Noto Sans"/>
              </a:rPr>
              <a:t>chứa</a:t>
            </a:r>
            <a:r>
              <a:rPr lang="en-US" sz="2467" dirty="0">
                <a:latin typeface="Noto Sans"/>
                <a:ea typeface="Noto Sans"/>
                <a:cs typeface="Noto Sans"/>
                <a:sym typeface="Noto Sans"/>
              </a:rPr>
              <a:t> </a:t>
            </a:r>
            <a:r>
              <a:rPr lang="en-US" sz="2467" dirty="0" err="1">
                <a:latin typeface="Noto Sans"/>
                <a:ea typeface="Noto Sans"/>
                <a:cs typeface="Noto Sans"/>
                <a:sym typeface="Noto Sans"/>
              </a:rPr>
              <a:t>thông</a:t>
            </a:r>
            <a:r>
              <a:rPr lang="en-US" sz="2467" dirty="0">
                <a:latin typeface="Noto Sans"/>
                <a:ea typeface="Noto Sans"/>
                <a:cs typeface="Noto Sans"/>
                <a:sym typeface="Noto Sans"/>
              </a:rPr>
              <a:t> tin </a:t>
            </a:r>
            <a:r>
              <a:rPr lang="en-US" sz="2467" dirty="0" err="1">
                <a:latin typeface="Noto Sans"/>
                <a:ea typeface="Noto Sans"/>
                <a:cs typeface="Noto Sans"/>
                <a:sym typeface="Noto Sans"/>
              </a:rPr>
              <a:t>xâm</a:t>
            </a:r>
            <a:r>
              <a:rPr lang="en-US" sz="2467" dirty="0">
                <a:latin typeface="Noto Sans"/>
                <a:ea typeface="Noto Sans"/>
                <a:cs typeface="Noto Sans"/>
                <a:sym typeface="Noto Sans"/>
              </a:rPr>
              <a:t> </a:t>
            </a:r>
            <a:r>
              <a:rPr lang="en-US" sz="2467" dirty="0" err="1">
                <a:latin typeface="Noto Sans"/>
                <a:ea typeface="Noto Sans"/>
                <a:cs typeface="Noto Sans"/>
                <a:sym typeface="Noto Sans"/>
              </a:rPr>
              <a:t>hại</a:t>
            </a:r>
            <a:r>
              <a:rPr lang="en-US" sz="2467" dirty="0">
                <a:latin typeface="Noto Sans"/>
                <a:ea typeface="Noto Sans"/>
                <a:cs typeface="Noto Sans"/>
                <a:sym typeface="Noto Sans"/>
              </a:rPr>
              <a:t> </a:t>
            </a:r>
            <a:r>
              <a:rPr lang="en-US" sz="2467" dirty="0" err="1">
                <a:latin typeface="Noto Sans"/>
                <a:ea typeface="Noto Sans"/>
                <a:cs typeface="Noto Sans"/>
                <a:sym typeface="Noto Sans"/>
              </a:rPr>
              <a:t>trẻ</a:t>
            </a:r>
            <a:r>
              <a:rPr lang="en-US" sz="2467" dirty="0">
                <a:latin typeface="Noto Sans"/>
                <a:ea typeface="Noto Sans"/>
                <a:cs typeface="Noto Sans"/>
                <a:sym typeface="Noto Sans"/>
              </a:rPr>
              <a:t> </a:t>
            </a:r>
            <a:r>
              <a:rPr lang="en-US" sz="2467" dirty="0" err="1">
                <a:latin typeface="Noto Sans"/>
                <a:ea typeface="Noto Sans"/>
                <a:cs typeface="Noto Sans"/>
                <a:sym typeface="Noto Sans"/>
              </a:rPr>
              <a:t>em</a:t>
            </a:r>
            <a:r>
              <a:rPr lang="en-US" sz="2467" dirty="0">
                <a:latin typeface="Noto Sans"/>
                <a:ea typeface="Noto Sans"/>
                <a:cs typeface="Noto Sans"/>
                <a:sym typeface="Noto Sans"/>
              </a:rPr>
              <a:t> (IWF, 2021).</a:t>
            </a:r>
            <a:endParaRPr sz="600" dirty="0"/>
          </a:p>
          <a:p>
            <a:pPr marL="604550" lvl="1" indent="-281107">
              <a:lnSpc>
                <a:spcPct val="190000"/>
              </a:lnSpc>
              <a:buSzPts val="3700"/>
              <a:buFont typeface="Arial"/>
              <a:buChar char="•"/>
            </a:pPr>
            <a:r>
              <a:rPr lang="en-US" sz="2467" dirty="0" err="1">
                <a:latin typeface="Noto Sans"/>
                <a:ea typeface="Noto Sans"/>
                <a:cs typeface="Noto Sans"/>
                <a:sym typeface="Noto Sans"/>
              </a:rPr>
              <a:t>Việt</a:t>
            </a:r>
            <a:r>
              <a:rPr lang="en-US" sz="2467" dirty="0">
                <a:latin typeface="Noto Sans"/>
                <a:ea typeface="Noto Sans"/>
                <a:cs typeface="Noto Sans"/>
                <a:sym typeface="Noto Sans"/>
              </a:rPr>
              <a:t> Nam </a:t>
            </a:r>
            <a:r>
              <a:rPr lang="en-US" sz="2467" dirty="0" err="1">
                <a:latin typeface="Noto Sans"/>
                <a:ea typeface="Noto Sans"/>
                <a:cs typeface="Noto Sans"/>
                <a:sym typeface="Noto Sans"/>
              </a:rPr>
              <a:t>nằm</a:t>
            </a:r>
            <a:r>
              <a:rPr lang="en-US" sz="2467" dirty="0">
                <a:latin typeface="Noto Sans"/>
                <a:ea typeface="Noto Sans"/>
                <a:cs typeface="Noto Sans"/>
                <a:sym typeface="Noto Sans"/>
              </a:rPr>
              <a:t> </a:t>
            </a:r>
            <a:r>
              <a:rPr lang="en-US" sz="2467" dirty="0" err="1">
                <a:latin typeface="Noto Sans"/>
                <a:ea typeface="Noto Sans"/>
                <a:cs typeface="Noto Sans"/>
                <a:sym typeface="Noto Sans"/>
              </a:rPr>
              <a:t>trong</a:t>
            </a:r>
            <a:r>
              <a:rPr lang="en-US" sz="2467" dirty="0">
                <a:latin typeface="Noto Sans"/>
                <a:ea typeface="Noto Sans"/>
                <a:cs typeface="Noto Sans"/>
                <a:sym typeface="Noto Sans"/>
              </a:rPr>
              <a:t> </a:t>
            </a:r>
            <a:r>
              <a:rPr lang="en-US" sz="2467" dirty="0" err="1">
                <a:latin typeface="Noto Sans"/>
                <a:ea typeface="Noto Sans"/>
                <a:cs typeface="Noto Sans"/>
                <a:sym typeface="Noto Sans"/>
              </a:rPr>
              <a:t>số</a:t>
            </a:r>
            <a:r>
              <a:rPr lang="en-US" sz="2467" dirty="0">
                <a:latin typeface="Noto Sans"/>
                <a:ea typeface="Noto Sans"/>
                <a:cs typeface="Noto Sans"/>
                <a:sym typeface="Noto Sans"/>
              </a:rPr>
              <a:t> </a:t>
            </a:r>
            <a:r>
              <a:rPr lang="en-US" sz="2467" dirty="0" err="1">
                <a:latin typeface="Noto Sans"/>
                <a:ea typeface="Noto Sans"/>
                <a:cs typeface="Noto Sans"/>
                <a:sym typeface="Noto Sans"/>
              </a:rPr>
              <a:t>các</a:t>
            </a:r>
            <a:r>
              <a:rPr lang="en-US" sz="2467" dirty="0">
                <a:latin typeface="Noto Sans"/>
                <a:ea typeface="Noto Sans"/>
                <a:cs typeface="Noto Sans"/>
                <a:sym typeface="Noto Sans"/>
              </a:rPr>
              <a:t> </a:t>
            </a:r>
            <a:r>
              <a:rPr lang="en-US" sz="2467" dirty="0" err="1">
                <a:latin typeface="Noto Sans"/>
                <a:ea typeface="Noto Sans"/>
                <a:cs typeface="Noto Sans"/>
                <a:sym typeface="Noto Sans"/>
              </a:rPr>
              <a:t>quốc</a:t>
            </a:r>
            <a:r>
              <a:rPr lang="en-US" sz="2467" dirty="0">
                <a:latin typeface="Noto Sans"/>
                <a:ea typeface="Noto Sans"/>
                <a:cs typeface="Noto Sans"/>
                <a:sym typeface="Noto Sans"/>
              </a:rPr>
              <a:t> </a:t>
            </a:r>
            <a:r>
              <a:rPr lang="en-US" sz="2467" dirty="0" err="1">
                <a:latin typeface="Noto Sans"/>
                <a:ea typeface="Noto Sans"/>
                <a:cs typeface="Noto Sans"/>
                <a:sym typeface="Noto Sans"/>
              </a:rPr>
              <a:t>gia</a:t>
            </a:r>
            <a:r>
              <a:rPr lang="en-US" sz="2467" dirty="0">
                <a:latin typeface="Noto Sans"/>
                <a:ea typeface="Noto Sans"/>
                <a:cs typeface="Noto Sans"/>
                <a:sym typeface="Noto Sans"/>
              </a:rPr>
              <a:t> </a:t>
            </a:r>
            <a:r>
              <a:rPr lang="en-US" sz="2467" dirty="0" err="1">
                <a:latin typeface="Noto Sans"/>
                <a:ea typeface="Noto Sans"/>
                <a:cs typeface="Noto Sans"/>
                <a:sym typeface="Noto Sans"/>
              </a:rPr>
              <a:t>có</a:t>
            </a:r>
            <a:r>
              <a:rPr lang="en-US" sz="2467" dirty="0">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chỉ</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số</a:t>
            </a:r>
            <a:r>
              <a:rPr lang="en-US" sz="2467" b="1" dirty="0">
                <a:solidFill>
                  <a:srgbClr val="4182FF"/>
                </a:solidFill>
                <a:latin typeface="Noto Sans"/>
                <a:ea typeface="Noto Sans"/>
                <a:cs typeface="Noto Sans"/>
                <a:sym typeface="Noto Sans"/>
              </a:rPr>
              <a:t> an </a:t>
            </a:r>
            <a:r>
              <a:rPr lang="en-US" sz="2467" b="1" dirty="0" err="1">
                <a:solidFill>
                  <a:srgbClr val="4182FF"/>
                </a:solidFill>
                <a:latin typeface="Noto Sans"/>
                <a:ea typeface="Noto Sans"/>
                <a:cs typeface="Noto Sans"/>
                <a:sym typeface="Noto Sans"/>
              </a:rPr>
              <a:t>toàn</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trực</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tuyến</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dành</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cho</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trẻ</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em</a:t>
            </a:r>
            <a:r>
              <a:rPr lang="en-US" sz="2467" dirty="0">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thấp</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nhất</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thế</a:t>
            </a:r>
            <a:r>
              <a:rPr lang="en-US" sz="2467" b="1" dirty="0">
                <a:solidFill>
                  <a:srgbClr val="4182FF"/>
                </a:solidFill>
                <a:latin typeface="Noto Sans"/>
                <a:ea typeface="Noto Sans"/>
                <a:cs typeface="Noto Sans"/>
                <a:sym typeface="Noto Sans"/>
              </a:rPr>
              <a:t> </a:t>
            </a:r>
            <a:r>
              <a:rPr lang="en-US" sz="2467" b="1" dirty="0" err="1">
                <a:solidFill>
                  <a:srgbClr val="4182FF"/>
                </a:solidFill>
                <a:latin typeface="Noto Sans"/>
                <a:ea typeface="Noto Sans"/>
                <a:cs typeface="Noto Sans"/>
                <a:sym typeface="Noto Sans"/>
              </a:rPr>
              <a:t>giới</a:t>
            </a:r>
            <a:r>
              <a:rPr lang="en-US" sz="2467" dirty="0">
                <a:latin typeface="Noto Sans"/>
                <a:ea typeface="Noto Sans"/>
                <a:cs typeface="Noto Sans"/>
                <a:sym typeface="Noto Sans"/>
              </a:rPr>
              <a:t> (</a:t>
            </a:r>
            <a:r>
              <a:rPr lang="en-US" sz="2467" dirty="0">
                <a:solidFill>
                  <a:schemeClr val="dk1"/>
                </a:solidFill>
                <a:latin typeface="Noto Sans"/>
                <a:ea typeface="Noto Sans"/>
                <a:cs typeface="Noto Sans"/>
                <a:sym typeface="Noto Sans"/>
              </a:rPr>
              <a:t>DQ Institute,</a:t>
            </a:r>
            <a:r>
              <a:rPr lang="en-US" sz="2133" dirty="0">
                <a:solidFill>
                  <a:schemeClr val="dk1"/>
                </a:solidFill>
                <a:latin typeface="Noto Sans"/>
                <a:ea typeface="Noto Sans"/>
                <a:cs typeface="Noto Sans"/>
                <a:sym typeface="Noto Sans"/>
              </a:rPr>
              <a:t> </a:t>
            </a:r>
            <a:r>
              <a:rPr lang="en-US" sz="2467" dirty="0">
                <a:latin typeface="Noto Sans"/>
                <a:ea typeface="Noto Sans"/>
                <a:cs typeface="Noto Sans"/>
                <a:sym typeface="Noto Sans"/>
              </a:rPr>
              <a:t>2020).</a:t>
            </a:r>
            <a:endParaRPr sz="600" dirty="0"/>
          </a:p>
          <a:p>
            <a:pPr marL="604550" lvl="1" indent="-281107">
              <a:lnSpc>
                <a:spcPct val="190000"/>
              </a:lnSpc>
              <a:buSzPts val="3700"/>
              <a:buFont typeface="Arial"/>
              <a:buChar char="•"/>
            </a:pPr>
            <a:r>
              <a:rPr lang="en-US" sz="2467" dirty="0" err="1">
                <a:latin typeface="Noto Sans"/>
                <a:ea typeface="Noto Sans"/>
                <a:cs typeface="Noto Sans"/>
                <a:sym typeface="Noto Sans"/>
              </a:rPr>
              <a:t>Tiếp</a:t>
            </a:r>
            <a:r>
              <a:rPr lang="en-US" sz="2467" dirty="0">
                <a:latin typeface="Noto Sans"/>
                <a:ea typeface="Noto Sans"/>
                <a:cs typeface="Noto Sans"/>
                <a:sym typeface="Noto Sans"/>
              </a:rPr>
              <a:t> </a:t>
            </a:r>
            <a:r>
              <a:rPr lang="en-US" sz="2467" dirty="0" err="1">
                <a:latin typeface="Noto Sans"/>
                <a:ea typeface="Noto Sans"/>
                <a:cs typeface="Noto Sans"/>
                <a:sym typeface="Noto Sans"/>
              </a:rPr>
              <a:t>nhận</a:t>
            </a:r>
            <a:r>
              <a:rPr lang="en-US" sz="2467" dirty="0">
                <a:latin typeface="Noto Sans"/>
                <a:ea typeface="Noto Sans"/>
                <a:cs typeface="Noto Sans"/>
                <a:sym typeface="Noto Sans"/>
              </a:rPr>
              <a:t> </a:t>
            </a:r>
            <a:r>
              <a:rPr lang="en-US" sz="2467" dirty="0" err="1">
                <a:latin typeface="Noto Sans"/>
                <a:ea typeface="Noto Sans"/>
                <a:cs typeface="Noto Sans"/>
                <a:sym typeface="Noto Sans"/>
              </a:rPr>
              <a:t>hơn</a:t>
            </a:r>
            <a:r>
              <a:rPr lang="en-US" sz="2467" dirty="0">
                <a:latin typeface="Noto Sans"/>
                <a:ea typeface="Noto Sans"/>
                <a:cs typeface="Noto Sans"/>
                <a:sym typeface="Noto Sans"/>
              </a:rPr>
              <a:t> </a:t>
            </a:r>
            <a:r>
              <a:rPr lang="en-US" sz="2467" b="1" dirty="0">
                <a:solidFill>
                  <a:srgbClr val="4182FF"/>
                </a:solidFill>
                <a:latin typeface="Noto Sans"/>
                <a:ea typeface="Noto Sans"/>
                <a:cs typeface="Noto Sans"/>
                <a:sym typeface="Noto Sans"/>
              </a:rPr>
              <a:t>9.300 </a:t>
            </a:r>
            <a:r>
              <a:rPr lang="en-US" sz="2467" dirty="0" err="1">
                <a:latin typeface="Noto Sans"/>
                <a:ea typeface="Noto Sans"/>
                <a:cs typeface="Noto Sans"/>
                <a:sym typeface="Noto Sans"/>
              </a:rPr>
              <a:t>cuộc</a:t>
            </a:r>
            <a:r>
              <a:rPr lang="en-US" sz="2467" dirty="0">
                <a:latin typeface="Noto Sans"/>
                <a:ea typeface="Noto Sans"/>
                <a:cs typeface="Noto Sans"/>
                <a:sym typeface="Noto Sans"/>
              </a:rPr>
              <a:t> </a:t>
            </a:r>
            <a:r>
              <a:rPr lang="en-US" sz="2467" dirty="0" err="1">
                <a:latin typeface="Noto Sans"/>
                <a:ea typeface="Noto Sans"/>
                <a:cs typeface="Noto Sans"/>
                <a:sym typeface="Noto Sans"/>
              </a:rPr>
              <a:t>gọi</a:t>
            </a:r>
            <a:r>
              <a:rPr lang="en-US" sz="2467" dirty="0">
                <a:latin typeface="Noto Sans"/>
                <a:ea typeface="Noto Sans"/>
                <a:cs typeface="Noto Sans"/>
                <a:sym typeface="Noto Sans"/>
              </a:rPr>
              <a:t> (</a:t>
            </a:r>
            <a:r>
              <a:rPr lang="en-US" sz="2467" dirty="0" err="1">
                <a:latin typeface="Noto Sans"/>
                <a:ea typeface="Noto Sans"/>
                <a:cs typeface="Noto Sans"/>
                <a:sym typeface="Noto Sans"/>
              </a:rPr>
              <a:t>Tổng</a:t>
            </a:r>
            <a:r>
              <a:rPr lang="en-US" sz="2467" dirty="0">
                <a:latin typeface="Noto Sans"/>
                <a:ea typeface="Noto Sans"/>
                <a:cs typeface="Noto Sans"/>
                <a:sym typeface="Noto Sans"/>
              </a:rPr>
              <a:t> </a:t>
            </a:r>
            <a:r>
              <a:rPr lang="en-US" sz="2467" dirty="0" err="1">
                <a:latin typeface="Noto Sans"/>
                <a:ea typeface="Noto Sans"/>
                <a:cs typeface="Noto Sans"/>
                <a:sym typeface="Noto Sans"/>
              </a:rPr>
              <a:t>đài</a:t>
            </a:r>
            <a:r>
              <a:rPr lang="en-US" sz="2467" dirty="0">
                <a:latin typeface="Noto Sans"/>
                <a:ea typeface="Noto Sans"/>
                <a:cs typeface="Noto Sans"/>
                <a:sym typeface="Noto Sans"/>
              </a:rPr>
              <a:t> </a:t>
            </a:r>
            <a:r>
              <a:rPr lang="en-US" sz="2467" dirty="0" err="1">
                <a:latin typeface="Noto Sans"/>
                <a:ea typeface="Noto Sans"/>
                <a:cs typeface="Noto Sans"/>
                <a:sym typeface="Noto Sans"/>
              </a:rPr>
              <a:t>Bảo</a:t>
            </a:r>
            <a:r>
              <a:rPr lang="en-US" sz="2467" dirty="0">
                <a:latin typeface="Noto Sans"/>
                <a:ea typeface="Noto Sans"/>
                <a:cs typeface="Noto Sans"/>
                <a:sym typeface="Noto Sans"/>
              </a:rPr>
              <a:t> </a:t>
            </a:r>
            <a:r>
              <a:rPr lang="en-US" sz="2467" dirty="0" err="1">
                <a:latin typeface="Noto Sans"/>
                <a:ea typeface="Noto Sans"/>
                <a:cs typeface="Noto Sans"/>
                <a:sym typeface="Noto Sans"/>
              </a:rPr>
              <a:t>vệ</a:t>
            </a:r>
            <a:r>
              <a:rPr lang="en-US" sz="2467" dirty="0">
                <a:latin typeface="Noto Sans"/>
                <a:ea typeface="Noto Sans"/>
                <a:cs typeface="Noto Sans"/>
                <a:sym typeface="Noto Sans"/>
              </a:rPr>
              <a:t> </a:t>
            </a:r>
            <a:r>
              <a:rPr lang="en-US" sz="2467" dirty="0" err="1">
                <a:latin typeface="Noto Sans"/>
                <a:ea typeface="Noto Sans"/>
                <a:cs typeface="Noto Sans"/>
                <a:sym typeface="Noto Sans"/>
              </a:rPr>
              <a:t>trẻ</a:t>
            </a:r>
            <a:r>
              <a:rPr lang="en-US" sz="2467" dirty="0">
                <a:latin typeface="Noto Sans"/>
                <a:ea typeface="Noto Sans"/>
                <a:cs typeface="Noto Sans"/>
                <a:sym typeface="Noto Sans"/>
              </a:rPr>
              <a:t> </a:t>
            </a:r>
            <a:r>
              <a:rPr lang="en-US" sz="2467" dirty="0" err="1">
                <a:latin typeface="Noto Sans"/>
                <a:ea typeface="Noto Sans"/>
                <a:cs typeface="Noto Sans"/>
                <a:sym typeface="Noto Sans"/>
              </a:rPr>
              <a:t>em</a:t>
            </a:r>
            <a:r>
              <a:rPr lang="en-US" sz="2467" dirty="0">
                <a:latin typeface="Noto Sans"/>
                <a:ea typeface="Noto Sans"/>
                <a:cs typeface="Noto Sans"/>
                <a:sym typeface="Noto Sans"/>
              </a:rPr>
              <a:t> </a:t>
            </a:r>
            <a:r>
              <a:rPr lang="en-US" sz="2467" dirty="0" err="1">
                <a:latin typeface="Noto Sans"/>
                <a:ea typeface="Noto Sans"/>
                <a:cs typeface="Noto Sans"/>
                <a:sym typeface="Noto Sans"/>
              </a:rPr>
              <a:t>quốc</a:t>
            </a:r>
            <a:r>
              <a:rPr lang="en-US" sz="2467" dirty="0">
                <a:latin typeface="Noto Sans"/>
                <a:ea typeface="Noto Sans"/>
                <a:cs typeface="Noto Sans"/>
                <a:sym typeface="Noto Sans"/>
              </a:rPr>
              <a:t> </a:t>
            </a:r>
            <a:r>
              <a:rPr lang="en-US" sz="2467" dirty="0" err="1">
                <a:latin typeface="Noto Sans"/>
                <a:ea typeface="Noto Sans"/>
                <a:cs typeface="Noto Sans"/>
                <a:sym typeface="Noto Sans"/>
              </a:rPr>
              <a:t>gia</a:t>
            </a:r>
            <a:r>
              <a:rPr lang="en-US" sz="2467" dirty="0">
                <a:latin typeface="Noto Sans"/>
                <a:ea typeface="Noto Sans"/>
                <a:cs typeface="Noto Sans"/>
                <a:sym typeface="Noto Sans"/>
              </a:rPr>
              <a:t> 111, 2022).</a:t>
            </a:r>
            <a:endParaRPr sz="600" dirty="0"/>
          </a:p>
        </p:txBody>
      </p:sp>
      <p:grpSp>
        <p:nvGrpSpPr>
          <p:cNvPr id="1461" name="Google Shape;1461;p10"/>
          <p:cNvGrpSpPr/>
          <p:nvPr/>
        </p:nvGrpSpPr>
        <p:grpSpPr>
          <a:xfrm>
            <a:off x="5814062" y="1266460"/>
            <a:ext cx="5362575" cy="55245"/>
            <a:chOff x="0" y="0"/>
            <a:chExt cx="10725150" cy="110490"/>
          </a:xfrm>
        </p:grpSpPr>
        <p:sp>
          <p:nvSpPr>
            <p:cNvPr id="1462" name="Google Shape;1462;p10"/>
            <p:cNvSpPr/>
            <p:nvPr/>
          </p:nvSpPr>
          <p:spPr>
            <a:xfrm>
              <a:off x="9525" y="9525"/>
              <a:ext cx="10706100" cy="91440"/>
            </a:xfrm>
            <a:custGeom>
              <a:avLst/>
              <a:gdLst/>
              <a:ahLst/>
              <a:cxnLst/>
              <a:rect l="l" t="t" r="r" b="b"/>
              <a:pathLst>
                <a:path w="10706100" h="91440" extrusionOk="0">
                  <a:moveTo>
                    <a:pt x="0" y="0"/>
                  </a:moveTo>
                  <a:lnTo>
                    <a:pt x="10706100" y="0"/>
                  </a:lnTo>
                  <a:lnTo>
                    <a:pt x="10706100" y="91440"/>
                  </a:lnTo>
                  <a:lnTo>
                    <a:pt x="0" y="91440"/>
                  </a:lnTo>
                  <a:close/>
                </a:path>
              </a:pathLst>
            </a:custGeom>
            <a:solidFill>
              <a:srgbClr val="FFC000"/>
            </a:solidFill>
            <a:ln>
              <a:noFill/>
            </a:ln>
          </p:spPr>
          <p:txBody>
            <a:bodyPr/>
            <a:lstStyle/>
            <a:p>
              <a:endParaRPr lang="en-CA"/>
            </a:p>
          </p:txBody>
        </p:sp>
        <p:sp>
          <p:nvSpPr>
            <p:cNvPr id="1463" name="Google Shape;1463;p10"/>
            <p:cNvSpPr/>
            <p:nvPr/>
          </p:nvSpPr>
          <p:spPr>
            <a:xfrm>
              <a:off x="0" y="0"/>
              <a:ext cx="10725150" cy="110490"/>
            </a:xfrm>
            <a:custGeom>
              <a:avLst/>
              <a:gdLst/>
              <a:ahLst/>
              <a:cxnLst/>
              <a:rect l="l" t="t" r="r" b="b"/>
              <a:pathLst>
                <a:path w="10725150" h="110490" extrusionOk="0">
                  <a:moveTo>
                    <a:pt x="9525" y="0"/>
                  </a:moveTo>
                  <a:lnTo>
                    <a:pt x="10715625" y="0"/>
                  </a:lnTo>
                  <a:cubicBezTo>
                    <a:pt x="10720832" y="0"/>
                    <a:pt x="10725150" y="4318"/>
                    <a:pt x="10725150" y="9525"/>
                  </a:cubicBezTo>
                  <a:lnTo>
                    <a:pt x="10725150" y="100965"/>
                  </a:lnTo>
                  <a:cubicBezTo>
                    <a:pt x="10725150" y="106172"/>
                    <a:pt x="10720832" y="110490"/>
                    <a:pt x="10715625" y="110490"/>
                  </a:cubicBezTo>
                  <a:lnTo>
                    <a:pt x="9525" y="110490"/>
                  </a:lnTo>
                  <a:cubicBezTo>
                    <a:pt x="4318" y="110490"/>
                    <a:pt x="0" y="106172"/>
                    <a:pt x="0" y="100965"/>
                  </a:cubicBezTo>
                  <a:lnTo>
                    <a:pt x="0" y="9525"/>
                  </a:lnTo>
                  <a:cubicBezTo>
                    <a:pt x="0" y="4318"/>
                    <a:pt x="4318" y="0"/>
                    <a:pt x="9525" y="0"/>
                  </a:cubicBezTo>
                  <a:moveTo>
                    <a:pt x="9525" y="19050"/>
                  </a:moveTo>
                  <a:lnTo>
                    <a:pt x="9525" y="9525"/>
                  </a:lnTo>
                  <a:lnTo>
                    <a:pt x="19050" y="9525"/>
                  </a:lnTo>
                  <a:lnTo>
                    <a:pt x="19050" y="100965"/>
                  </a:lnTo>
                  <a:lnTo>
                    <a:pt x="9525" y="100965"/>
                  </a:lnTo>
                  <a:lnTo>
                    <a:pt x="9525" y="91440"/>
                  </a:lnTo>
                  <a:lnTo>
                    <a:pt x="10715625" y="91440"/>
                  </a:lnTo>
                  <a:lnTo>
                    <a:pt x="10715625" y="100965"/>
                  </a:lnTo>
                  <a:lnTo>
                    <a:pt x="10706100" y="100965"/>
                  </a:lnTo>
                  <a:lnTo>
                    <a:pt x="10706100" y="9525"/>
                  </a:lnTo>
                  <a:lnTo>
                    <a:pt x="10715625" y="9525"/>
                  </a:lnTo>
                  <a:lnTo>
                    <a:pt x="10715625" y="19050"/>
                  </a:lnTo>
                  <a:lnTo>
                    <a:pt x="9525" y="19050"/>
                  </a:lnTo>
                  <a:close/>
                </a:path>
              </a:pathLst>
            </a:custGeom>
            <a:solidFill>
              <a:srgbClr val="FEBF40"/>
            </a:solidFill>
            <a:ln>
              <a:noFill/>
            </a:ln>
          </p:spPr>
          <p:txBody>
            <a:bodyPr spcFirstLastPara="1" wrap="square" lIns="60950" tIns="60950" rIns="60950" bIns="60950" anchor="ctr" anchorCtr="0">
              <a:noAutofit/>
            </a:bodyPr>
            <a:lstStyle/>
            <a:p>
              <a:pPr>
                <a:buSzPts val="1400"/>
              </a:pPr>
              <a:endParaRPr sz="933"/>
            </a:p>
          </p:txBody>
        </p:sp>
      </p:grpSp>
      <p:pic>
        <p:nvPicPr>
          <p:cNvPr id="1464" name="Google Shape;1464;p10"/>
          <p:cNvPicPr preferRelativeResize="0"/>
          <p:nvPr/>
        </p:nvPicPr>
        <p:blipFill rotWithShape="1">
          <a:blip r:embed="rId3">
            <a:alphaModFix/>
          </a:blip>
          <a:srcRect/>
          <a:stretch/>
        </p:blipFill>
        <p:spPr>
          <a:xfrm>
            <a:off x="848666" y="2245723"/>
            <a:ext cx="2843734" cy="2690883"/>
          </a:xfrm>
          <a:prstGeom prst="rect">
            <a:avLst/>
          </a:prstGeom>
          <a:noFill/>
          <a:ln>
            <a:noFill/>
          </a:ln>
        </p:spPr>
      </p:pic>
      <p:sp>
        <p:nvSpPr>
          <p:cNvPr id="10" name="TextBox 9">
            <a:extLst>
              <a:ext uri="{FF2B5EF4-FFF2-40B4-BE49-F238E27FC236}">
                <a16:creationId xmlns:a16="http://schemas.microsoft.com/office/drawing/2014/main" id="{816097B3-826E-2F41-BD24-F477D84AA4C8}"/>
              </a:ext>
            </a:extLst>
          </p:cNvPr>
          <p:cNvSpPr txBox="1"/>
          <p:nvPr/>
        </p:nvSpPr>
        <p:spPr>
          <a:xfrm>
            <a:off x="3072809" y="3280428"/>
            <a:ext cx="6145618" cy="307777"/>
          </a:xfrm>
          <a:prstGeom prst="rect">
            <a:avLst/>
          </a:prstGeom>
          <a:noFill/>
        </p:spPr>
        <p:txBody>
          <a:bodyPr wrap="square">
            <a:spAutoFit/>
          </a:bodyPr>
          <a:lstStyle/>
          <a:p>
            <a:r>
              <a:rPr lang="x-none" b="0" i="0" u="none" strike="noStrike">
                <a:solidFill>
                  <a:srgbClr val="000000"/>
                </a:solidFill>
                <a:effectLst/>
              </a:rPr>
              <a:t> </a:t>
            </a:r>
            <a:endParaRPr lang="x-none"/>
          </a:p>
        </p:txBody>
      </p:sp>
      <p:sp>
        <p:nvSpPr>
          <p:cNvPr id="2" name="Google Shape;1449;p9">
            <a:extLst>
              <a:ext uri="{FF2B5EF4-FFF2-40B4-BE49-F238E27FC236}">
                <a16:creationId xmlns:a16="http://schemas.microsoft.com/office/drawing/2014/main" id="{F794E3C0-D443-67A7-F865-72011CAE411B}"/>
              </a:ext>
            </a:extLst>
          </p:cNvPr>
          <p:cNvSpPr txBox="1"/>
          <p:nvPr/>
        </p:nvSpPr>
        <p:spPr>
          <a:xfrm>
            <a:off x="3575050" y="422275"/>
            <a:ext cx="8439150" cy="553998"/>
          </a:xfrm>
          <a:prstGeom prst="rect">
            <a:avLst/>
          </a:prstGeom>
          <a:noFill/>
          <a:ln>
            <a:noFill/>
          </a:ln>
        </p:spPr>
        <p:txBody>
          <a:bodyPr spcFirstLastPara="1" wrap="square" lIns="0" tIns="0" rIns="0" bIns="0" anchor="t" anchorCtr="0">
            <a:spAutoFit/>
          </a:bodyPr>
          <a:lstStyle/>
          <a:p>
            <a:pPr algn="ctr">
              <a:lnSpc>
                <a:spcPct val="120003"/>
              </a:lnSpc>
              <a:buSzPts val="5099"/>
            </a:pPr>
            <a:r>
              <a:rPr lang="en-US" sz="3000" dirty="0" err="1">
                <a:solidFill>
                  <a:srgbClr val="4182FF"/>
                </a:solidFill>
                <a:latin typeface="Noto Sans"/>
                <a:ea typeface="Noto Sans"/>
                <a:cs typeface="Noto Sans"/>
                <a:sym typeface="Noto Sans"/>
              </a:rPr>
              <a:t>Những</a:t>
            </a:r>
            <a:r>
              <a:rPr lang="en-US" sz="3000" dirty="0">
                <a:solidFill>
                  <a:srgbClr val="4182FF"/>
                </a:solidFill>
                <a:latin typeface="Noto Sans"/>
                <a:ea typeface="Noto Sans"/>
                <a:cs typeface="Noto Sans"/>
                <a:sym typeface="Noto Sans"/>
              </a:rPr>
              <a:t> con </a:t>
            </a:r>
            <a:r>
              <a:rPr lang="en-US" sz="3000" dirty="0" err="1">
                <a:solidFill>
                  <a:srgbClr val="4182FF"/>
                </a:solidFill>
                <a:latin typeface="Noto Sans"/>
                <a:ea typeface="Noto Sans"/>
                <a:cs typeface="Noto Sans"/>
                <a:sym typeface="Noto Sans"/>
              </a:rPr>
              <a:t>số</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biết</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nói</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về</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mặt</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trái</a:t>
            </a:r>
            <a:r>
              <a:rPr lang="en-US" sz="3000" dirty="0">
                <a:solidFill>
                  <a:srgbClr val="4182FF"/>
                </a:solidFill>
                <a:latin typeface="Noto Sans"/>
                <a:ea typeface="Noto Sans"/>
                <a:cs typeface="Noto Sans"/>
                <a:sym typeface="Noto Sans"/>
              </a:rPr>
              <a:t> </a:t>
            </a:r>
            <a:r>
              <a:rPr lang="en-US" sz="3000" dirty="0" err="1">
                <a:solidFill>
                  <a:srgbClr val="4182FF"/>
                </a:solidFill>
                <a:latin typeface="Noto Sans"/>
                <a:ea typeface="Noto Sans"/>
                <a:cs typeface="Noto Sans"/>
                <a:sym typeface="Noto Sans"/>
              </a:rPr>
              <a:t>của</a:t>
            </a:r>
            <a:r>
              <a:rPr lang="en-US" sz="3000" dirty="0">
                <a:solidFill>
                  <a:srgbClr val="4182FF"/>
                </a:solidFill>
                <a:latin typeface="Noto Sans"/>
                <a:ea typeface="Noto Sans"/>
                <a:cs typeface="Noto Sans"/>
                <a:sym typeface="Noto Sans"/>
              </a:rPr>
              <a:t> Internet</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Shape 555"/>
        <p:cNvGrpSpPr/>
        <p:nvPr/>
      </p:nvGrpSpPr>
      <p:grpSpPr>
        <a:xfrm>
          <a:off x="0" y="0"/>
          <a:ext cx="0" cy="0"/>
          <a:chOff x="0" y="0"/>
          <a:chExt cx="0" cy="0"/>
        </a:xfrm>
      </p:grpSpPr>
      <p:pic>
        <p:nvPicPr>
          <p:cNvPr id="24" name="Picture 23" descr="Background pattern&#10;&#10;Description automatically generated">
            <a:extLst>
              <a:ext uri="{FF2B5EF4-FFF2-40B4-BE49-F238E27FC236}">
                <a16:creationId xmlns:a16="http://schemas.microsoft.com/office/drawing/2014/main" id="{8EF8C984-7E47-0E49-9151-C2C9B1C183AF}"/>
              </a:ext>
            </a:extLst>
          </p:cNvPr>
          <p:cNvPicPr>
            <a:picLocks noChangeAspect="1"/>
          </p:cNvPicPr>
          <p:nvPr/>
        </p:nvPicPr>
        <p:blipFill>
          <a:blip r:embed="rId3">
            <a:alphaModFix amt="10000"/>
          </a:blip>
          <a:stretch>
            <a:fillRect/>
          </a:stretch>
        </p:blipFill>
        <p:spPr>
          <a:xfrm>
            <a:off x="-53340" y="-144684"/>
            <a:ext cx="12298679" cy="6924691"/>
          </a:xfrm>
          <a:prstGeom prst="rect">
            <a:avLst/>
          </a:prstGeom>
        </p:spPr>
      </p:pic>
      <p:sp>
        <p:nvSpPr>
          <p:cNvPr id="558" name="Google Shape;558;p18"/>
          <p:cNvSpPr/>
          <p:nvPr/>
        </p:nvSpPr>
        <p:spPr>
          <a:xfrm>
            <a:off x="5347383" y="4286648"/>
            <a:ext cx="6431882" cy="1941875"/>
          </a:xfrm>
          <a:prstGeom prst="rect">
            <a:avLst/>
          </a:prstGeom>
          <a:solidFill>
            <a:srgbClr val="D7C9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59" name="Google Shape;559;p18"/>
          <p:cNvSpPr/>
          <p:nvPr/>
        </p:nvSpPr>
        <p:spPr>
          <a:xfrm>
            <a:off x="5347383" y="100900"/>
            <a:ext cx="6431882" cy="1176613"/>
          </a:xfrm>
          <a:prstGeom prst="rect">
            <a:avLst/>
          </a:prstGeom>
          <a:solidFill>
            <a:srgbClr val="D7C9E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sym typeface="Calibri"/>
              </a:rPr>
              <a:t>Câu</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Calibri"/>
              </a:rPr>
              <a:t> 1: </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Khi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truy</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cập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mọi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người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có</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thể</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bị</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kẻ</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xấu</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lừa</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đảo</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ăn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cắp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tin hay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endParaRP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A.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Có</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B.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C.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Tùy</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trường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hợp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D.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thể</a:t>
            </a:r>
            <a:endPar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60" name="Google Shape;560;p18"/>
          <p:cNvSpPr/>
          <p:nvPr/>
        </p:nvSpPr>
        <p:spPr>
          <a:xfrm>
            <a:off x="5347383" y="1521644"/>
            <a:ext cx="6431882" cy="2466097"/>
          </a:xfrm>
          <a:prstGeom prst="rect">
            <a:avLst/>
          </a:prstGeom>
          <a:solidFill>
            <a:srgbClr val="D7C9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66" name="Google Shape;566;p18"/>
          <p:cNvSpPr txBox="1"/>
          <p:nvPr/>
        </p:nvSpPr>
        <p:spPr>
          <a:xfrm>
            <a:off x="335384" y="2019272"/>
            <a:ext cx="4739293" cy="1697145"/>
          </a:xfrm>
          <a:prstGeom prst="rect">
            <a:avLst/>
          </a:prstGeom>
          <a:noFill/>
          <a:ln>
            <a:noFill/>
          </a:ln>
        </p:spPr>
        <p:txBody>
          <a:bodyPr spcFirstLastPara="1" wrap="square" lIns="45700" tIns="22850" rIns="45700" bIns="22850" anchor="t" anchorCtr="0">
            <a:noAutofit/>
          </a:bodyPr>
          <a:lstStyle/>
          <a:p>
            <a:pPr marL="0" marR="0" lvl="0" indent="0" algn="l" defTabSz="914400" rtl="0" eaLnBrk="1" fontAlgn="auto" latinLnBrk="0" hangingPunct="1">
              <a:lnSpc>
                <a:spcPct val="108000"/>
              </a:lnSpc>
              <a:spcBef>
                <a:spcPts val="0"/>
              </a:spcBef>
              <a:spcAft>
                <a:spcPts val="0"/>
              </a:spcAft>
              <a:buClr>
                <a:srgbClr val="000000"/>
              </a:buClr>
              <a:buSzTx/>
              <a:buFont typeface="Arial"/>
              <a:buNone/>
              <a:tabLst/>
              <a:defRPr/>
            </a:pPr>
            <a:endParaRPr kumimoji="0" sz="3600" b="1" i="0" u="none" strike="noStrike" kern="0" cap="none" spc="0" normalizeH="0" baseline="0" noProof="0" dirty="0">
              <a:ln>
                <a:noFill/>
              </a:ln>
              <a:solidFill>
                <a:srgbClr val="E4E6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KHỞI ĐỘNG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Hãy</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tìm</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phương</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án</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trả</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lời</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đúng</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cho</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những</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câu</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hỏi</a:t>
            </a:r>
            <a:r>
              <a:rPr kumimoji="0" lang="en-US" sz="2500" i="0" u="none" strike="noStrike" kern="0" cap="none" spc="0" normalizeH="0" baseline="0" noProof="0" dirty="0">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 </a:t>
            </a:r>
            <a:r>
              <a:rPr kumimoji="0" lang="en-US" sz="2500" i="0" u="none" strike="noStrike" kern="0" cap="none" spc="0" normalizeH="0" baseline="0" noProof="0" dirty="0" err="1">
                <a:ln>
                  <a:noFill/>
                </a:ln>
                <a:solidFill>
                  <a:srgbClr val="F0EBF5"/>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rPr>
              <a:t>sau</a:t>
            </a:r>
            <a:endParaRPr kumimoji="0" sz="250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Open Sans" panose="020B0606030504020204" pitchFamily="34" charset="0"/>
              <a:sym typeface="Arial"/>
            </a:endParaRPr>
          </a:p>
        </p:txBody>
      </p:sp>
      <p:grpSp>
        <p:nvGrpSpPr>
          <p:cNvPr id="567" name="Google Shape;567;p18"/>
          <p:cNvGrpSpPr/>
          <p:nvPr/>
        </p:nvGrpSpPr>
        <p:grpSpPr>
          <a:xfrm>
            <a:off x="500498" y="1671852"/>
            <a:ext cx="881857" cy="695720"/>
            <a:chOff x="500498" y="1671852"/>
            <a:chExt cx="881857" cy="695720"/>
          </a:xfrm>
        </p:grpSpPr>
        <p:sp>
          <p:nvSpPr>
            <p:cNvPr id="568" name="Google Shape;568;p18"/>
            <p:cNvSpPr/>
            <p:nvPr/>
          </p:nvSpPr>
          <p:spPr>
            <a:xfrm>
              <a:off x="879304" y="2243328"/>
              <a:ext cx="124244" cy="124244"/>
            </a:xfrm>
            <a:custGeom>
              <a:avLst/>
              <a:gdLst/>
              <a:ahLst/>
              <a:cxnLst/>
              <a:rect l="l" t="t" r="r" b="b"/>
              <a:pathLst>
                <a:path w="124244" h="124244" extrusionOk="0">
                  <a:moveTo>
                    <a:pt x="80759" y="124245"/>
                  </a:moveTo>
                  <a:lnTo>
                    <a:pt x="43486" y="124245"/>
                  </a:lnTo>
                  <a:cubicBezTo>
                    <a:pt x="19469" y="124245"/>
                    <a:pt x="0" y="104776"/>
                    <a:pt x="0" y="80759"/>
                  </a:cubicBezTo>
                  <a:lnTo>
                    <a:pt x="0" y="43486"/>
                  </a:lnTo>
                  <a:cubicBezTo>
                    <a:pt x="0" y="19469"/>
                    <a:pt x="19469" y="0"/>
                    <a:pt x="43486" y="0"/>
                  </a:cubicBezTo>
                  <a:lnTo>
                    <a:pt x="80759" y="0"/>
                  </a:lnTo>
                  <a:cubicBezTo>
                    <a:pt x="104776" y="0"/>
                    <a:pt x="124245" y="19469"/>
                    <a:pt x="124245" y="43486"/>
                  </a:cubicBezTo>
                  <a:lnTo>
                    <a:pt x="124245" y="80759"/>
                  </a:lnTo>
                  <a:cubicBezTo>
                    <a:pt x="124245" y="104776"/>
                    <a:pt x="104776" y="124245"/>
                    <a:pt x="80759" y="124245"/>
                  </a:cubicBezTo>
                  <a:close/>
                  <a:moveTo>
                    <a:pt x="43486" y="37273"/>
                  </a:moveTo>
                  <a:cubicBezTo>
                    <a:pt x="40055" y="37273"/>
                    <a:pt x="37273" y="40055"/>
                    <a:pt x="37273" y="43486"/>
                  </a:cubicBezTo>
                  <a:lnTo>
                    <a:pt x="37273" y="80759"/>
                  </a:lnTo>
                  <a:cubicBezTo>
                    <a:pt x="37273" y="84190"/>
                    <a:pt x="40055" y="86971"/>
                    <a:pt x="43486" y="86971"/>
                  </a:cubicBezTo>
                  <a:lnTo>
                    <a:pt x="80759" y="86971"/>
                  </a:lnTo>
                  <a:cubicBezTo>
                    <a:pt x="84190" y="86971"/>
                    <a:pt x="86971" y="84190"/>
                    <a:pt x="86971" y="80759"/>
                  </a:cubicBezTo>
                  <a:lnTo>
                    <a:pt x="86971" y="43486"/>
                  </a:lnTo>
                  <a:cubicBezTo>
                    <a:pt x="86971" y="40055"/>
                    <a:pt x="84190" y="37273"/>
                    <a:pt x="80759" y="372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69" name="Google Shape;569;p18"/>
            <p:cNvSpPr/>
            <p:nvPr/>
          </p:nvSpPr>
          <p:spPr>
            <a:xfrm>
              <a:off x="781664" y="2069431"/>
              <a:ext cx="319455" cy="91175"/>
            </a:xfrm>
            <a:custGeom>
              <a:avLst/>
              <a:gdLst/>
              <a:ahLst/>
              <a:cxnLst/>
              <a:rect l="l" t="t" r="r" b="b"/>
              <a:pathLst>
                <a:path w="319455" h="91175" extrusionOk="0">
                  <a:moveTo>
                    <a:pt x="19366" y="89411"/>
                  </a:moveTo>
                  <a:lnTo>
                    <a:pt x="1848" y="71768"/>
                  </a:lnTo>
                  <a:cubicBezTo>
                    <a:pt x="-616" y="69296"/>
                    <a:pt x="-616" y="65295"/>
                    <a:pt x="1848" y="62823"/>
                  </a:cubicBezTo>
                  <a:cubicBezTo>
                    <a:pt x="90414" y="-20941"/>
                    <a:pt x="228987" y="-20941"/>
                    <a:pt x="317554" y="62823"/>
                  </a:cubicBezTo>
                  <a:cubicBezTo>
                    <a:pt x="320024" y="65203"/>
                    <a:pt x="320097" y="69137"/>
                    <a:pt x="317715" y="71607"/>
                  </a:cubicBezTo>
                  <a:cubicBezTo>
                    <a:pt x="317663" y="71661"/>
                    <a:pt x="317609" y="71715"/>
                    <a:pt x="317554" y="71768"/>
                  </a:cubicBezTo>
                  <a:lnTo>
                    <a:pt x="300035" y="89411"/>
                  </a:lnTo>
                  <a:cubicBezTo>
                    <a:pt x="297662" y="91764"/>
                    <a:pt x="293836" y="91764"/>
                    <a:pt x="291462" y="89411"/>
                  </a:cubicBezTo>
                  <a:cubicBezTo>
                    <a:pt x="217331" y="19886"/>
                    <a:pt x="101947" y="19886"/>
                    <a:pt x="27815" y="89411"/>
                  </a:cubicBezTo>
                  <a:cubicBezTo>
                    <a:pt x="25457" y="91683"/>
                    <a:pt x="21725" y="91683"/>
                    <a:pt x="19366" y="894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70" name="Google Shape;570;p18"/>
            <p:cNvSpPr/>
            <p:nvPr/>
          </p:nvSpPr>
          <p:spPr>
            <a:xfrm>
              <a:off x="641391" y="1870531"/>
              <a:ext cx="600816" cy="149567"/>
            </a:xfrm>
            <a:custGeom>
              <a:avLst/>
              <a:gdLst/>
              <a:ahLst/>
              <a:cxnLst/>
              <a:rect l="l" t="t" r="r" b="b"/>
              <a:pathLst>
                <a:path w="600816" h="149567" extrusionOk="0">
                  <a:moveTo>
                    <a:pt x="18994" y="147541"/>
                  </a:moveTo>
                  <a:lnTo>
                    <a:pt x="1848" y="130023"/>
                  </a:lnTo>
                  <a:cubicBezTo>
                    <a:pt x="-616" y="127550"/>
                    <a:pt x="-616" y="123550"/>
                    <a:pt x="1848" y="121077"/>
                  </a:cubicBezTo>
                  <a:cubicBezTo>
                    <a:pt x="168154" y="-40359"/>
                    <a:pt x="432662" y="-40359"/>
                    <a:pt x="598968" y="121077"/>
                  </a:cubicBezTo>
                  <a:cubicBezTo>
                    <a:pt x="601432" y="123550"/>
                    <a:pt x="601432" y="127550"/>
                    <a:pt x="598968" y="130023"/>
                  </a:cubicBezTo>
                  <a:lnTo>
                    <a:pt x="581450" y="147541"/>
                  </a:lnTo>
                  <a:cubicBezTo>
                    <a:pt x="579097" y="149943"/>
                    <a:pt x="575243" y="149983"/>
                    <a:pt x="572841" y="147630"/>
                  </a:cubicBezTo>
                  <a:cubicBezTo>
                    <a:pt x="572811" y="147600"/>
                    <a:pt x="572781" y="147571"/>
                    <a:pt x="572753" y="147541"/>
                  </a:cubicBezTo>
                  <a:cubicBezTo>
                    <a:pt x="421025" y="341"/>
                    <a:pt x="179791" y="341"/>
                    <a:pt x="28063" y="147541"/>
                  </a:cubicBezTo>
                  <a:cubicBezTo>
                    <a:pt x="25820" y="150046"/>
                    <a:pt x="21972" y="150257"/>
                    <a:pt x="19467" y="148015"/>
                  </a:cubicBezTo>
                  <a:cubicBezTo>
                    <a:pt x="19300" y="147866"/>
                    <a:pt x="19143" y="147708"/>
                    <a:pt x="18994" y="147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571" name="Google Shape;571;p18"/>
            <p:cNvSpPr/>
            <p:nvPr/>
          </p:nvSpPr>
          <p:spPr>
            <a:xfrm>
              <a:off x="500498" y="1671852"/>
              <a:ext cx="881857" cy="207581"/>
            </a:xfrm>
            <a:custGeom>
              <a:avLst/>
              <a:gdLst/>
              <a:ahLst/>
              <a:cxnLst/>
              <a:rect l="l" t="t" r="r" b="b"/>
              <a:pathLst>
                <a:path w="881857" h="207581" extrusionOk="0">
                  <a:moveTo>
                    <a:pt x="19366" y="205823"/>
                  </a:moveTo>
                  <a:lnTo>
                    <a:pt x="1848" y="188181"/>
                  </a:lnTo>
                  <a:cubicBezTo>
                    <a:pt x="-616" y="185708"/>
                    <a:pt x="-616" y="181707"/>
                    <a:pt x="1848" y="179235"/>
                  </a:cubicBezTo>
                  <a:cubicBezTo>
                    <a:pt x="245793" y="-59745"/>
                    <a:pt x="636065" y="-59745"/>
                    <a:pt x="880010" y="179235"/>
                  </a:cubicBezTo>
                  <a:cubicBezTo>
                    <a:pt x="882474" y="181707"/>
                    <a:pt x="882474" y="185708"/>
                    <a:pt x="880010" y="188181"/>
                  </a:cubicBezTo>
                  <a:lnTo>
                    <a:pt x="862492" y="205699"/>
                  </a:lnTo>
                  <a:cubicBezTo>
                    <a:pt x="860238" y="208101"/>
                    <a:pt x="856463" y="208220"/>
                    <a:pt x="854062" y="205966"/>
                  </a:cubicBezTo>
                  <a:cubicBezTo>
                    <a:pt x="853970" y="205880"/>
                    <a:pt x="853880" y="205791"/>
                    <a:pt x="853794" y="205699"/>
                  </a:cubicBezTo>
                  <a:cubicBezTo>
                    <a:pt x="624374" y="-18913"/>
                    <a:pt x="257484" y="-18913"/>
                    <a:pt x="28063" y="205699"/>
                  </a:cubicBezTo>
                  <a:cubicBezTo>
                    <a:pt x="25682" y="208102"/>
                    <a:pt x="21815" y="208157"/>
                    <a:pt x="19366" y="2058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Open Sans" panose="020B0606030504020204" pitchFamily="34" charset="0"/>
                <a:sym typeface="Calibri"/>
              </a:endParaRPr>
            </a:p>
          </p:txBody>
        </p:sp>
      </p:grpSp>
      <p:sp>
        <p:nvSpPr>
          <p:cNvPr id="572" name="Google Shape;572;p18"/>
          <p:cNvSpPr/>
          <p:nvPr/>
        </p:nvSpPr>
        <p:spPr>
          <a:xfrm>
            <a:off x="5347383" y="1521644"/>
            <a:ext cx="6369038" cy="2712241"/>
          </a:xfrm>
          <a:prstGeom prst="rect">
            <a:avLst/>
          </a:prstGeom>
          <a:noFill/>
          <a:ln>
            <a:noFill/>
          </a:ln>
        </p:spPr>
        <p:txBody>
          <a:bodyPr spcFirstLastPara="1" wrap="square" lIns="91425" tIns="45700" rIns="91425" bIns="45700" anchor="t" anchorCtr="0">
            <a:spAutoFit/>
          </a:bodyPr>
          <a:lstStyle/>
          <a:p>
            <a:pPr>
              <a:lnSpc>
                <a:spcPts val="1950"/>
              </a:lnSpc>
              <a:spcAft>
                <a:spcPts val="800"/>
              </a:spcAft>
            </a:pP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Câu</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2: Khi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truy</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cập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biện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pháp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bảo</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vệ</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tin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cá</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nhân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nào</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dưới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đâu</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b="1"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đúng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A.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ghi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chép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tin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cá</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nhân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ở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nơi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người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khác</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có</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thể</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đọc</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B.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Giữ</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máy</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tính</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nhiễm</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phần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mềm</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gián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điệp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C.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Cẩn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trọng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truy</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cập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qua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wifi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cộng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75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D.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Đăng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tải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tất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cả</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tin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cá</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nhân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lên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cho</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mọi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người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cùng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biết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ts val="195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3" name="Google Shape;573;p18"/>
          <p:cNvSpPr/>
          <p:nvPr/>
        </p:nvSpPr>
        <p:spPr>
          <a:xfrm>
            <a:off x="5347383" y="3842713"/>
            <a:ext cx="6302944" cy="2557583"/>
          </a:xfrm>
          <a:prstGeom prst="rect">
            <a:avLst/>
          </a:prstGeom>
          <a:noFill/>
          <a:ln>
            <a:noFill/>
          </a:ln>
        </p:spPr>
        <p:txBody>
          <a:bodyPr spcFirstLastPara="1" wrap="square" lIns="91425" tIns="45700" rIns="91425" bIns="45700" anchor="t" anchorCtr="0">
            <a:spAutoFit/>
          </a:bodyPr>
          <a:lstStyle/>
          <a:p>
            <a:pPr>
              <a:lnSpc>
                <a:spcPts val="1950"/>
              </a:lnSpc>
              <a:spcBef>
                <a:spcPts val="750"/>
              </a:spcBef>
              <a:spcAft>
                <a:spcPts val="750"/>
              </a:spcAft>
            </a:pPr>
            <a:endParaRPr lang="en-CA" sz="1800" kern="0" dirty="0">
              <a:solidFill>
                <a:srgbClr val="212529"/>
              </a:solidFill>
              <a:effectLst/>
              <a:latin typeface="Open Sans" panose="020B0606030504020204" pitchFamily="34" charset="0"/>
              <a:ea typeface="Times New Roman" panose="02020603050405020304" pitchFamily="18" charset="0"/>
              <a:cs typeface="Times New Roman" panose="02020603050405020304" pitchFamily="18" charset="0"/>
            </a:endParaRPr>
          </a:p>
          <a:p>
            <a:pPr>
              <a:lnSpc>
                <a:spcPts val="1950"/>
              </a:lnSpc>
              <a:spcAft>
                <a:spcPts val="800"/>
              </a:spcAft>
            </a:pP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Câu</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3: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Biện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pháp</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nào</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phòng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chống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hành</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vi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bắt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nạt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trên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A.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kết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bạn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dễ</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dãi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trên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mạng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B.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Không</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trả</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lời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thư</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từ</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với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kẻ</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bắt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nạt</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trên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diễn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đàn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80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C. </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Chia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sẻ</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với</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bố</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mẹ</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thầy</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cô</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a:lnSpc>
                <a:spcPct val="107000"/>
              </a:lnSpc>
              <a:spcAft>
                <a:spcPts val="750"/>
              </a:spcAft>
            </a:pPr>
            <a:r>
              <a:rPr lang="en-CA" sz="1500" b="1" dirty="0">
                <a:solidFill>
                  <a:srgbClr val="733278"/>
                </a:solidFill>
                <a:latin typeface="Noto Sans" panose="020B0502040504020204" pitchFamily="34" charset="0"/>
                <a:ea typeface="Noto Sans" panose="020B0502040504020204" pitchFamily="34" charset="0"/>
                <a:cs typeface="Open Sans" panose="020B0606030504020204" pitchFamily="34" charset="0"/>
              </a:rPr>
              <a:t>D.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Cả</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 3 ý </a:t>
            </a:r>
            <a:r>
              <a:rPr lang="en-CA" sz="1500" dirty="0" err="1">
                <a:solidFill>
                  <a:srgbClr val="733278"/>
                </a:solidFill>
                <a:latin typeface="Noto Sans" panose="020B0502040504020204" pitchFamily="34" charset="0"/>
                <a:ea typeface="Noto Sans" panose="020B0502040504020204" pitchFamily="34" charset="0"/>
                <a:cs typeface="Open Sans" panose="020B0606030504020204" pitchFamily="34" charset="0"/>
              </a:rPr>
              <a:t>trên</a:t>
            </a:r>
            <a:r>
              <a:rPr lang="en-CA" sz="1500" dirty="0">
                <a:solidFill>
                  <a:srgbClr val="733278"/>
                </a:solidFill>
                <a:latin typeface="Noto Sans" panose="020B0502040504020204" pitchFamily="34" charset="0"/>
                <a:ea typeface="Noto Sans" panose="020B050204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733278"/>
              </a:solidFill>
              <a:effectLst/>
              <a:uLnTx/>
              <a:uFillTx/>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2" name="TextBox 1">
            <a:extLst>
              <a:ext uri="{FF2B5EF4-FFF2-40B4-BE49-F238E27FC236}">
                <a16:creationId xmlns:a16="http://schemas.microsoft.com/office/drawing/2014/main" id="{CBE7A629-82A3-5E90-4DF5-62A0BE28413C}"/>
              </a:ext>
            </a:extLst>
          </p:cNvPr>
          <p:cNvSpPr txBox="1"/>
          <p:nvPr/>
        </p:nvSpPr>
        <p:spPr>
          <a:xfrm>
            <a:off x="444013" y="5582192"/>
            <a:ext cx="3924822" cy="553998"/>
          </a:xfrm>
          <a:prstGeom prst="rect">
            <a:avLst/>
          </a:prstGeom>
          <a:noFill/>
        </p:spPr>
        <p:txBody>
          <a:bodyPr wrap="square" rtlCol="0">
            <a:spAutoFit/>
          </a:bodyPr>
          <a:lstStyle/>
          <a:p>
            <a:r>
              <a:rPr lang="en-CA" sz="3000" b="1" dirty="0">
                <a:solidFill>
                  <a:srgbClr val="F0EBF5"/>
                </a:solidFill>
                <a:latin typeface="Noto Sans" panose="020B0502040504020204" pitchFamily="34" charset="0"/>
                <a:ea typeface="Noto Sans" panose="020B0502040504020204" pitchFamily="34" charset="0"/>
                <a:cs typeface="Open Sans" panose="020B0606030504020204" pitchFamily="34" charset="0"/>
              </a:rPr>
              <a:t>ĐÁP ÁN: 1A, 2D, 3D</a:t>
            </a:r>
          </a:p>
        </p:txBody>
      </p:sp>
    </p:spTree>
    <p:extLst>
      <p:ext uri="{BB962C8B-B14F-4D97-AF65-F5344CB8AC3E}">
        <p14:creationId xmlns:p14="http://schemas.microsoft.com/office/powerpoint/2010/main" val="6676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3278"/>
        </a:solidFill>
        <a:effectLst/>
      </p:bgPr>
    </p:bg>
    <p:spTree>
      <p:nvGrpSpPr>
        <p:cNvPr id="1" name=""/>
        <p:cNvGrpSpPr/>
        <p:nvPr/>
      </p:nvGrpSpPr>
      <p:grpSpPr>
        <a:xfrm>
          <a:off x="0" y="0"/>
          <a:ext cx="0" cy="0"/>
          <a:chOff x="0" y="0"/>
          <a:chExt cx="0" cy="0"/>
        </a:xfrm>
      </p:grpSpPr>
      <p:sp>
        <p:nvSpPr>
          <p:cNvPr id="3" name="TextBox 3"/>
          <p:cNvSpPr txBox="1"/>
          <p:nvPr/>
        </p:nvSpPr>
        <p:spPr>
          <a:xfrm>
            <a:off x="1789276" y="2756185"/>
            <a:ext cx="8905938" cy="820738"/>
          </a:xfrm>
          <a:prstGeom prst="rect">
            <a:avLst/>
          </a:prstGeom>
        </p:spPr>
        <p:txBody>
          <a:bodyPr wrap="square" lIns="0" tIns="0" rIns="0" bIns="0" rtlCol="0" anchor="t">
            <a:spAutoFit/>
          </a:bodyPr>
          <a:lstStyle/>
          <a:p>
            <a:pPr algn="ctr">
              <a:lnSpc>
                <a:spcPts val="6440"/>
              </a:lnSpc>
            </a:pPr>
            <a:r>
              <a:rPr lang="en-US" sz="5400" dirty="0" err="1">
                <a:solidFill>
                  <a:srgbClr val="FFFFFF"/>
                </a:solidFill>
                <a:latin typeface="Canva Sans Bold"/>
              </a:rPr>
              <a:t>Bắt</a:t>
            </a:r>
            <a:r>
              <a:rPr lang="en-US" sz="5400" dirty="0">
                <a:solidFill>
                  <a:srgbClr val="FFFFFF"/>
                </a:solidFill>
                <a:latin typeface="Canva Sans Bold"/>
              </a:rPr>
              <a:t> </a:t>
            </a:r>
            <a:r>
              <a:rPr lang="en-US" sz="5400" dirty="0" err="1">
                <a:solidFill>
                  <a:srgbClr val="FFFFFF"/>
                </a:solidFill>
                <a:latin typeface="Canva Sans Bold"/>
              </a:rPr>
              <a:t>nạt</a:t>
            </a:r>
            <a:r>
              <a:rPr lang="en-US" sz="5400" dirty="0">
                <a:solidFill>
                  <a:srgbClr val="FFFFFF"/>
                </a:solidFill>
                <a:latin typeface="Canva Sans Bold"/>
              </a:rPr>
              <a:t> </a:t>
            </a:r>
            <a:r>
              <a:rPr lang="en-US" sz="5400" dirty="0" err="1">
                <a:solidFill>
                  <a:srgbClr val="FFFFFF"/>
                </a:solidFill>
                <a:latin typeface="Canva Sans Bold"/>
              </a:rPr>
              <a:t>trực</a:t>
            </a:r>
            <a:r>
              <a:rPr lang="en-US" sz="5400" dirty="0">
                <a:solidFill>
                  <a:srgbClr val="FFFFFF"/>
                </a:solidFill>
                <a:latin typeface="Canva Sans Bold"/>
              </a:rPr>
              <a:t> </a:t>
            </a:r>
            <a:r>
              <a:rPr lang="en-US" sz="5400" dirty="0" err="1">
                <a:solidFill>
                  <a:srgbClr val="FFFFFF"/>
                </a:solidFill>
                <a:latin typeface="Canva Sans Bold"/>
              </a:rPr>
              <a:t>tuyến</a:t>
            </a:r>
            <a:r>
              <a:rPr lang="en-US" sz="5400" dirty="0">
                <a:solidFill>
                  <a:srgbClr val="FFFFFF"/>
                </a:solidFill>
                <a:latin typeface="Canva Sans Bold"/>
              </a:rPr>
              <a:t> </a:t>
            </a:r>
            <a:r>
              <a:rPr lang="en-US" sz="5400" dirty="0" err="1">
                <a:solidFill>
                  <a:srgbClr val="FFFFFF"/>
                </a:solidFill>
                <a:latin typeface="Canva Sans Bold"/>
              </a:rPr>
              <a:t>và</a:t>
            </a:r>
            <a:r>
              <a:rPr lang="en-US" sz="5400" dirty="0">
                <a:solidFill>
                  <a:srgbClr val="FFFFFF"/>
                </a:solidFill>
                <a:latin typeface="Canva Sans Bold"/>
              </a:rPr>
              <a:t> </a:t>
            </a:r>
            <a:r>
              <a:rPr lang="en-US" sz="5400" dirty="0" err="1">
                <a:solidFill>
                  <a:srgbClr val="FFFFFF"/>
                </a:solidFill>
                <a:latin typeface="Canva Sans Bold"/>
              </a:rPr>
              <a:t>cách</a:t>
            </a:r>
            <a:r>
              <a:rPr lang="en-US" sz="5400" dirty="0">
                <a:solidFill>
                  <a:srgbClr val="FFFFFF"/>
                </a:solidFill>
                <a:latin typeface="Canva Sans Bold"/>
              </a:rPr>
              <a:t> </a:t>
            </a:r>
            <a:r>
              <a:rPr lang="en-US" sz="5400" dirty="0" err="1">
                <a:solidFill>
                  <a:srgbClr val="FFFFFF"/>
                </a:solidFill>
                <a:latin typeface="Canva Sans Bold"/>
              </a:rPr>
              <a:t>xử</a:t>
            </a:r>
            <a:r>
              <a:rPr lang="en-US" sz="5400" dirty="0">
                <a:solidFill>
                  <a:srgbClr val="FFFFFF"/>
                </a:solidFill>
                <a:latin typeface="Canva Sans Bold"/>
              </a:rPr>
              <a:t> </a:t>
            </a:r>
            <a:r>
              <a:rPr lang="en-US" sz="5400" dirty="0" err="1">
                <a:solidFill>
                  <a:srgbClr val="FFFFFF"/>
                </a:solidFill>
                <a:latin typeface="Canva Sans Bold"/>
              </a:rPr>
              <a:t>lý</a:t>
            </a:r>
            <a:endParaRPr lang="en-US" sz="5400" dirty="0">
              <a:solidFill>
                <a:srgbClr val="FFFFFF"/>
              </a:solidFill>
              <a:latin typeface="Canva Sans Bold"/>
            </a:endParaRPr>
          </a:p>
        </p:txBody>
      </p:sp>
    </p:spTree>
    <p:extLst>
      <p:ext uri="{BB962C8B-B14F-4D97-AF65-F5344CB8AC3E}">
        <p14:creationId xmlns:p14="http://schemas.microsoft.com/office/powerpoint/2010/main" val="345861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31% học sinh là nạn nhân của bắt nạt trực tuyến | VTC14">
            <a:hlinkClick r:id="" action="ppaction://media"/>
            <a:extLst>
              <a:ext uri="{FF2B5EF4-FFF2-40B4-BE49-F238E27FC236}">
                <a16:creationId xmlns:a16="http://schemas.microsoft.com/office/drawing/2014/main" id="{97C9875E-E182-07B2-CBE9-8178C3406415}"/>
              </a:ext>
            </a:extLst>
          </p:cNvPr>
          <p:cNvPicPr>
            <a:picLocks noRot="1" noChangeAspect="1"/>
          </p:cNvPicPr>
          <p:nvPr>
            <a:videoFile r:link="rId1"/>
          </p:nvPr>
        </p:nvPicPr>
        <p:blipFill>
          <a:blip r:embed="rId3"/>
          <a:stretch>
            <a:fillRect/>
          </a:stretch>
        </p:blipFill>
        <p:spPr>
          <a:xfrm>
            <a:off x="127322" y="56697"/>
            <a:ext cx="11832843" cy="6685556"/>
          </a:xfrm>
          <a:prstGeom prst="rect">
            <a:avLst/>
          </a:prstGeom>
        </p:spPr>
      </p:pic>
    </p:spTree>
    <p:extLst>
      <p:ext uri="{BB962C8B-B14F-4D97-AF65-F5344CB8AC3E}">
        <p14:creationId xmlns:p14="http://schemas.microsoft.com/office/powerpoint/2010/main" val="135356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561" y="-130940"/>
            <a:ext cx="5188096" cy="7189571"/>
            <a:chOff x="0" y="0"/>
            <a:chExt cx="40189268" cy="55693574"/>
          </a:xfrm>
          <a:noFill/>
        </p:grpSpPr>
        <p:sp>
          <p:nvSpPr>
            <p:cNvPr id="3" name="Freeform 3"/>
            <p:cNvSpPr/>
            <p:nvPr/>
          </p:nvSpPr>
          <p:spPr>
            <a:xfrm>
              <a:off x="72390" y="72390"/>
              <a:ext cx="40044488" cy="55548792"/>
            </a:xfrm>
            <a:custGeom>
              <a:avLst/>
              <a:gdLst/>
              <a:ahLst/>
              <a:cxnLst/>
              <a:rect l="l" t="t" r="r" b="b"/>
              <a:pathLst>
                <a:path w="40044488" h="55548792">
                  <a:moveTo>
                    <a:pt x="0" y="0"/>
                  </a:moveTo>
                  <a:lnTo>
                    <a:pt x="40044488" y="0"/>
                  </a:lnTo>
                  <a:lnTo>
                    <a:pt x="40044488" y="55548792"/>
                  </a:lnTo>
                  <a:lnTo>
                    <a:pt x="0" y="55548792"/>
                  </a:lnTo>
                  <a:lnTo>
                    <a:pt x="0" y="0"/>
                  </a:lnTo>
                  <a:close/>
                </a:path>
              </a:pathLst>
            </a:custGeom>
            <a:grpFill/>
          </p:spPr>
          <p:txBody>
            <a:bodyPr/>
            <a:lstStyle/>
            <a:p>
              <a:endParaRPr lang="en-CA"/>
            </a:p>
          </p:txBody>
        </p:sp>
        <p:sp>
          <p:nvSpPr>
            <p:cNvPr id="4" name="Freeform 4"/>
            <p:cNvSpPr/>
            <p:nvPr/>
          </p:nvSpPr>
          <p:spPr>
            <a:xfrm>
              <a:off x="0" y="0"/>
              <a:ext cx="40189268" cy="55693574"/>
            </a:xfrm>
            <a:custGeom>
              <a:avLst/>
              <a:gdLst/>
              <a:ahLst/>
              <a:cxnLst/>
              <a:rect l="l" t="t" r="r" b="b"/>
              <a:pathLst>
                <a:path w="40189268" h="55693574">
                  <a:moveTo>
                    <a:pt x="40044489" y="55548795"/>
                  </a:moveTo>
                  <a:lnTo>
                    <a:pt x="40189268" y="55548795"/>
                  </a:lnTo>
                  <a:lnTo>
                    <a:pt x="40189268" y="55693574"/>
                  </a:lnTo>
                  <a:lnTo>
                    <a:pt x="40044489" y="55693574"/>
                  </a:lnTo>
                  <a:lnTo>
                    <a:pt x="40044489" y="55548795"/>
                  </a:lnTo>
                  <a:close/>
                  <a:moveTo>
                    <a:pt x="0" y="144780"/>
                  </a:moveTo>
                  <a:lnTo>
                    <a:pt x="144780" y="144780"/>
                  </a:lnTo>
                  <a:lnTo>
                    <a:pt x="144780" y="55548795"/>
                  </a:lnTo>
                  <a:lnTo>
                    <a:pt x="0" y="55548795"/>
                  </a:lnTo>
                  <a:lnTo>
                    <a:pt x="0" y="144780"/>
                  </a:lnTo>
                  <a:close/>
                  <a:moveTo>
                    <a:pt x="0" y="55548795"/>
                  </a:moveTo>
                  <a:lnTo>
                    <a:pt x="144780" y="55548795"/>
                  </a:lnTo>
                  <a:lnTo>
                    <a:pt x="144780" y="55693574"/>
                  </a:lnTo>
                  <a:lnTo>
                    <a:pt x="0" y="55693574"/>
                  </a:lnTo>
                  <a:lnTo>
                    <a:pt x="0" y="55548795"/>
                  </a:lnTo>
                  <a:close/>
                  <a:moveTo>
                    <a:pt x="40044489" y="144780"/>
                  </a:moveTo>
                  <a:lnTo>
                    <a:pt x="40189268" y="144780"/>
                  </a:lnTo>
                  <a:lnTo>
                    <a:pt x="40189268" y="55548795"/>
                  </a:lnTo>
                  <a:lnTo>
                    <a:pt x="40044489" y="55548795"/>
                  </a:lnTo>
                  <a:lnTo>
                    <a:pt x="40044489" y="144780"/>
                  </a:lnTo>
                  <a:close/>
                  <a:moveTo>
                    <a:pt x="144780" y="55548795"/>
                  </a:moveTo>
                  <a:lnTo>
                    <a:pt x="40044489" y="55548795"/>
                  </a:lnTo>
                  <a:lnTo>
                    <a:pt x="40044489" y="55693574"/>
                  </a:lnTo>
                  <a:lnTo>
                    <a:pt x="144780" y="55693574"/>
                  </a:lnTo>
                  <a:lnTo>
                    <a:pt x="144780" y="55548795"/>
                  </a:lnTo>
                  <a:close/>
                  <a:moveTo>
                    <a:pt x="40044489" y="0"/>
                  </a:moveTo>
                  <a:lnTo>
                    <a:pt x="40189268" y="0"/>
                  </a:lnTo>
                  <a:lnTo>
                    <a:pt x="40189268" y="144780"/>
                  </a:lnTo>
                  <a:lnTo>
                    <a:pt x="40044489" y="144780"/>
                  </a:lnTo>
                  <a:lnTo>
                    <a:pt x="40044489" y="0"/>
                  </a:lnTo>
                  <a:close/>
                  <a:moveTo>
                    <a:pt x="0" y="0"/>
                  </a:moveTo>
                  <a:lnTo>
                    <a:pt x="144780" y="0"/>
                  </a:lnTo>
                  <a:lnTo>
                    <a:pt x="144780" y="144780"/>
                  </a:lnTo>
                  <a:lnTo>
                    <a:pt x="0" y="144780"/>
                  </a:lnTo>
                  <a:lnTo>
                    <a:pt x="0" y="0"/>
                  </a:lnTo>
                  <a:close/>
                  <a:moveTo>
                    <a:pt x="144780" y="0"/>
                  </a:moveTo>
                  <a:lnTo>
                    <a:pt x="40044489" y="0"/>
                  </a:lnTo>
                  <a:lnTo>
                    <a:pt x="40044489" y="144780"/>
                  </a:lnTo>
                  <a:lnTo>
                    <a:pt x="144780" y="144780"/>
                  </a:lnTo>
                  <a:lnTo>
                    <a:pt x="144780" y="0"/>
                  </a:lnTo>
                  <a:close/>
                </a:path>
              </a:pathLst>
            </a:custGeom>
            <a:grpFill/>
          </p:spPr>
          <p:txBody>
            <a:bodyPr/>
            <a:lstStyle/>
            <a:p>
              <a:endParaRPr lang="en-CA"/>
            </a:p>
          </p:txBody>
        </p:sp>
      </p:grpSp>
      <p:grpSp>
        <p:nvGrpSpPr>
          <p:cNvPr id="5" name="Group 5"/>
          <p:cNvGrpSpPr/>
          <p:nvPr/>
        </p:nvGrpSpPr>
        <p:grpSpPr>
          <a:xfrm>
            <a:off x="5004535" y="0"/>
            <a:ext cx="7452017" cy="6858000"/>
            <a:chOff x="0" y="0"/>
            <a:chExt cx="57726595" cy="55474758"/>
          </a:xfrm>
          <a:solidFill>
            <a:srgbClr val="55B472"/>
          </a:solidFill>
        </p:grpSpPr>
        <p:sp>
          <p:nvSpPr>
            <p:cNvPr id="6" name="Freeform 6"/>
            <p:cNvSpPr/>
            <p:nvPr/>
          </p:nvSpPr>
          <p:spPr>
            <a:xfrm>
              <a:off x="72390" y="72390"/>
              <a:ext cx="57581815" cy="55329977"/>
            </a:xfrm>
            <a:custGeom>
              <a:avLst/>
              <a:gdLst/>
              <a:ahLst/>
              <a:cxnLst/>
              <a:rect l="l" t="t" r="r" b="b"/>
              <a:pathLst>
                <a:path w="57581815" h="55329977">
                  <a:moveTo>
                    <a:pt x="0" y="0"/>
                  </a:moveTo>
                  <a:lnTo>
                    <a:pt x="57581815" y="0"/>
                  </a:lnTo>
                  <a:lnTo>
                    <a:pt x="57581815" y="55329977"/>
                  </a:lnTo>
                  <a:lnTo>
                    <a:pt x="0" y="55329977"/>
                  </a:lnTo>
                  <a:lnTo>
                    <a:pt x="0" y="0"/>
                  </a:lnTo>
                  <a:close/>
                </a:path>
              </a:pathLst>
            </a:custGeom>
            <a:solidFill>
              <a:srgbClr val="733278"/>
            </a:solidFill>
            <a:ln>
              <a:solidFill>
                <a:srgbClr val="733278"/>
              </a:solidFill>
            </a:ln>
          </p:spPr>
          <p:txBody>
            <a:bodyPr/>
            <a:lstStyle/>
            <a:p>
              <a:endParaRPr lang="en-CA"/>
            </a:p>
          </p:txBody>
        </p:sp>
        <p:sp>
          <p:nvSpPr>
            <p:cNvPr id="7" name="Freeform 7"/>
            <p:cNvSpPr/>
            <p:nvPr/>
          </p:nvSpPr>
          <p:spPr>
            <a:xfrm>
              <a:off x="0" y="0"/>
              <a:ext cx="57726597" cy="55474760"/>
            </a:xfrm>
            <a:custGeom>
              <a:avLst/>
              <a:gdLst/>
              <a:ahLst/>
              <a:cxnLst/>
              <a:rect l="l" t="t" r="r" b="b"/>
              <a:pathLst>
                <a:path w="57726597" h="55474760">
                  <a:moveTo>
                    <a:pt x="57581812" y="55329981"/>
                  </a:moveTo>
                  <a:lnTo>
                    <a:pt x="57726597" y="55329981"/>
                  </a:lnTo>
                  <a:lnTo>
                    <a:pt x="57726597" y="55474760"/>
                  </a:lnTo>
                  <a:lnTo>
                    <a:pt x="57581812" y="55474760"/>
                  </a:lnTo>
                  <a:lnTo>
                    <a:pt x="57581812" y="55329981"/>
                  </a:lnTo>
                  <a:close/>
                  <a:moveTo>
                    <a:pt x="0" y="144780"/>
                  </a:moveTo>
                  <a:lnTo>
                    <a:pt x="144780" y="144780"/>
                  </a:lnTo>
                  <a:lnTo>
                    <a:pt x="144780" y="55329981"/>
                  </a:lnTo>
                  <a:lnTo>
                    <a:pt x="0" y="55329981"/>
                  </a:lnTo>
                  <a:lnTo>
                    <a:pt x="0" y="144780"/>
                  </a:lnTo>
                  <a:close/>
                  <a:moveTo>
                    <a:pt x="0" y="55329981"/>
                  </a:moveTo>
                  <a:lnTo>
                    <a:pt x="144780" y="55329981"/>
                  </a:lnTo>
                  <a:lnTo>
                    <a:pt x="144780" y="55474760"/>
                  </a:lnTo>
                  <a:lnTo>
                    <a:pt x="0" y="55474760"/>
                  </a:lnTo>
                  <a:lnTo>
                    <a:pt x="0" y="55329981"/>
                  </a:lnTo>
                  <a:close/>
                  <a:moveTo>
                    <a:pt x="57581812" y="144780"/>
                  </a:moveTo>
                  <a:lnTo>
                    <a:pt x="57726597" y="144780"/>
                  </a:lnTo>
                  <a:lnTo>
                    <a:pt x="57726597" y="55329981"/>
                  </a:lnTo>
                  <a:lnTo>
                    <a:pt x="57581812" y="55329981"/>
                  </a:lnTo>
                  <a:lnTo>
                    <a:pt x="57581812" y="144780"/>
                  </a:lnTo>
                  <a:close/>
                  <a:moveTo>
                    <a:pt x="144780" y="55329981"/>
                  </a:moveTo>
                  <a:lnTo>
                    <a:pt x="57581819" y="55329981"/>
                  </a:lnTo>
                  <a:lnTo>
                    <a:pt x="57581819" y="55474760"/>
                  </a:lnTo>
                  <a:lnTo>
                    <a:pt x="144780" y="55474760"/>
                  </a:lnTo>
                  <a:lnTo>
                    <a:pt x="144780" y="55329981"/>
                  </a:lnTo>
                  <a:close/>
                  <a:moveTo>
                    <a:pt x="57581812" y="0"/>
                  </a:moveTo>
                  <a:lnTo>
                    <a:pt x="57726597" y="0"/>
                  </a:lnTo>
                  <a:lnTo>
                    <a:pt x="57726597" y="144780"/>
                  </a:lnTo>
                  <a:lnTo>
                    <a:pt x="57581812" y="144780"/>
                  </a:lnTo>
                  <a:lnTo>
                    <a:pt x="57581812" y="0"/>
                  </a:lnTo>
                  <a:close/>
                  <a:moveTo>
                    <a:pt x="0" y="0"/>
                  </a:moveTo>
                  <a:lnTo>
                    <a:pt x="144780" y="0"/>
                  </a:lnTo>
                  <a:lnTo>
                    <a:pt x="144780" y="144780"/>
                  </a:lnTo>
                  <a:lnTo>
                    <a:pt x="0" y="144780"/>
                  </a:lnTo>
                  <a:lnTo>
                    <a:pt x="0" y="0"/>
                  </a:lnTo>
                  <a:close/>
                  <a:moveTo>
                    <a:pt x="144780" y="0"/>
                  </a:moveTo>
                  <a:lnTo>
                    <a:pt x="57581819" y="0"/>
                  </a:lnTo>
                  <a:lnTo>
                    <a:pt x="57581819" y="144780"/>
                  </a:lnTo>
                  <a:lnTo>
                    <a:pt x="144780" y="144780"/>
                  </a:lnTo>
                  <a:lnTo>
                    <a:pt x="144780" y="0"/>
                  </a:lnTo>
                  <a:close/>
                </a:path>
              </a:pathLst>
            </a:custGeom>
            <a:grpFill/>
          </p:spPr>
          <p:txBody>
            <a:bodyPr/>
            <a:lstStyle/>
            <a:p>
              <a:endParaRPr lang="en-CA"/>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1955" y="528556"/>
            <a:ext cx="3597064" cy="5870579"/>
          </a:xfrm>
          <a:prstGeom prst="rect">
            <a:avLst/>
          </a:prstGeom>
        </p:spPr>
      </p:pic>
      <p:sp>
        <p:nvSpPr>
          <p:cNvPr id="9" name="TextBox 9"/>
          <p:cNvSpPr txBox="1"/>
          <p:nvPr/>
        </p:nvSpPr>
        <p:spPr>
          <a:xfrm>
            <a:off x="5267657" y="2029483"/>
            <a:ext cx="6623541" cy="2564805"/>
          </a:xfrm>
          <a:prstGeom prst="rect">
            <a:avLst/>
          </a:prstGeom>
        </p:spPr>
        <p:txBody>
          <a:bodyPr lIns="0" tIns="0" rIns="0" bIns="0" rtlCol="0" anchor="t">
            <a:spAutoFit/>
          </a:bodyPr>
          <a:lstStyle/>
          <a:p>
            <a:pPr>
              <a:lnSpc>
                <a:spcPts val="4013"/>
              </a:lnSpc>
            </a:pPr>
            <a:r>
              <a:rPr lang="en-US" sz="3200" dirty="0" err="1">
                <a:solidFill>
                  <a:srgbClr val="FFFFFF"/>
                </a:solidFill>
                <a:latin typeface="Open Sans Bold"/>
              </a:rPr>
              <a:t>Bắt</a:t>
            </a:r>
            <a:r>
              <a:rPr lang="en-US" sz="3200" dirty="0">
                <a:solidFill>
                  <a:srgbClr val="FFFFFF"/>
                </a:solidFill>
                <a:latin typeface="Open Sans Bold"/>
              </a:rPr>
              <a:t> </a:t>
            </a:r>
            <a:r>
              <a:rPr lang="en-US" sz="3200" dirty="0" err="1">
                <a:solidFill>
                  <a:srgbClr val="FFFFFF"/>
                </a:solidFill>
                <a:latin typeface="Open Sans Bold"/>
              </a:rPr>
              <a:t>nạt</a:t>
            </a:r>
            <a:r>
              <a:rPr lang="en-US" sz="3200" dirty="0">
                <a:solidFill>
                  <a:srgbClr val="FFFFFF"/>
                </a:solidFill>
                <a:latin typeface="Open Sans Bold"/>
              </a:rPr>
              <a:t> </a:t>
            </a:r>
            <a:r>
              <a:rPr lang="en-US" sz="3200" dirty="0" err="1">
                <a:solidFill>
                  <a:srgbClr val="FFFFFF"/>
                </a:solidFill>
                <a:latin typeface="Open Sans Bold"/>
              </a:rPr>
              <a:t>trực</a:t>
            </a:r>
            <a:r>
              <a:rPr lang="en-US" sz="3200" dirty="0">
                <a:solidFill>
                  <a:srgbClr val="FFFFFF"/>
                </a:solidFill>
                <a:latin typeface="Open Sans Bold"/>
              </a:rPr>
              <a:t> </a:t>
            </a:r>
            <a:r>
              <a:rPr lang="en-US" sz="3200" dirty="0" err="1">
                <a:solidFill>
                  <a:srgbClr val="FFFFFF"/>
                </a:solidFill>
                <a:latin typeface="Open Sans Bold"/>
              </a:rPr>
              <a:t>tuyến</a:t>
            </a:r>
            <a:r>
              <a:rPr lang="en-US" sz="3200" dirty="0">
                <a:solidFill>
                  <a:srgbClr val="FFFFFF"/>
                </a:solidFill>
                <a:latin typeface="Open Sans Bold"/>
              </a:rPr>
              <a:t> </a:t>
            </a:r>
            <a:r>
              <a:rPr lang="en-US" sz="3200" dirty="0" err="1">
                <a:solidFill>
                  <a:srgbClr val="FFFFFF"/>
                </a:solidFill>
                <a:latin typeface="Open Sans Bold"/>
              </a:rPr>
              <a:t>là</a:t>
            </a:r>
            <a:r>
              <a:rPr lang="en-US" sz="3200" dirty="0">
                <a:solidFill>
                  <a:srgbClr val="FFFFFF"/>
                </a:solidFill>
                <a:latin typeface="Open Sans Bold"/>
              </a:rPr>
              <a:t> </a:t>
            </a:r>
            <a:r>
              <a:rPr lang="en-US" sz="3200" dirty="0" err="1">
                <a:solidFill>
                  <a:srgbClr val="FFFFFF"/>
                </a:solidFill>
                <a:latin typeface="Open Sans Bold"/>
              </a:rPr>
              <a:t>hành</a:t>
            </a:r>
            <a:r>
              <a:rPr lang="en-US" sz="3200" dirty="0">
                <a:solidFill>
                  <a:srgbClr val="FFFFFF"/>
                </a:solidFill>
                <a:latin typeface="Open Sans Bold"/>
              </a:rPr>
              <a:t> vi </a:t>
            </a:r>
            <a:r>
              <a:rPr lang="en-US" sz="3200" dirty="0" err="1">
                <a:solidFill>
                  <a:srgbClr val="FFFFFF"/>
                </a:solidFill>
                <a:latin typeface="Open Sans Bold"/>
              </a:rPr>
              <a:t>lặp</a:t>
            </a:r>
            <a:r>
              <a:rPr lang="en-US" sz="3200" dirty="0">
                <a:solidFill>
                  <a:srgbClr val="FFFFFF"/>
                </a:solidFill>
                <a:latin typeface="Open Sans Bold"/>
              </a:rPr>
              <a:t> </a:t>
            </a:r>
            <a:r>
              <a:rPr lang="en-US" sz="3200" dirty="0" err="1">
                <a:solidFill>
                  <a:srgbClr val="FFFFFF"/>
                </a:solidFill>
                <a:latin typeface="Open Sans Bold"/>
              </a:rPr>
              <a:t>đi</a:t>
            </a:r>
            <a:r>
              <a:rPr lang="en-US" sz="3200" dirty="0">
                <a:solidFill>
                  <a:srgbClr val="FFFFFF"/>
                </a:solidFill>
                <a:latin typeface="Open Sans Bold"/>
              </a:rPr>
              <a:t> </a:t>
            </a:r>
            <a:r>
              <a:rPr lang="en-US" sz="3200" dirty="0" err="1">
                <a:solidFill>
                  <a:srgbClr val="FFFFFF"/>
                </a:solidFill>
                <a:latin typeface="Open Sans Bold"/>
              </a:rPr>
              <a:t>lặp</a:t>
            </a:r>
            <a:r>
              <a:rPr lang="en-US" sz="3200" dirty="0">
                <a:solidFill>
                  <a:srgbClr val="FFFFFF"/>
                </a:solidFill>
                <a:latin typeface="Open Sans Bold"/>
              </a:rPr>
              <a:t> </a:t>
            </a:r>
            <a:r>
              <a:rPr lang="en-US" sz="3200" dirty="0" err="1">
                <a:solidFill>
                  <a:srgbClr val="FFFFFF"/>
                </a:solidFill>
                <a:latin typeface="Open Sans Bold"/>
              </a:rPr>
              <a:t>lại</a:t>
            </a:r>
            <a:r>
              <a:rPr lang="en-US" sz="3200" dirty="0">
                <a:solidFill>
                  <a:srgbClr val="FFFFFF"/>
                </a:solidFill>
                <a:latin typeface="Open Sans Bold"/>
              </a:rPr>
              <a:t>, </a:t>
            </a:r>
            <a:r>
              <a:rPr lang="en-US" sz="3200" dirty="0" err="1">
                <a:solidFill>
                  <a:srgbClr val="FFFFFF"/>
                </a:solidFill>
                <a:latin typeface="Open Sans Bold"/>
              </a:rPr>
              <a:t>nhằm</a:t>
            </a:r>
            <a:r>
              <a:rPr lang="en-US" sz="3200" dirty="0">
                <a:solidFill>
                  <a:srgbClr val="FFFFFF"/>
                </a:solidFill>
                <a:latin typeface="Open Sans Bold"/>
              </a:rPr>
              <a:t> </a:t>
            </a:r>
            <a:r>
              <a:rPr lang="en-US" sz="3200" dirty="0" err="1">
                <a:solidFill>
                  <a:srgbClr val="FFFFFF"/>
                </a:solidFill>
                <a:latin typeface="Open Sans Bold"/>
              </a:rPr>
              <a:t>mục</a:t>
            </a:r>
            <a:r>
              <a:rPr lang="en-US" sz="3200" dirty="0">
                <a:solidFill>
                  <a:srgbClr val="FFFFFF"/>
                </a:solidFill>
                <a:latin typeface="Open Sans Bold"/>
              </a:rPr>
              <a:t> </a:t>
            </a:r>
            <a:r>
              <a:rPr lang="en-US" sz="3200" dirty="0" err="1">
                <a:solidFill>
                  <a:srgbClr val="FFFFFF"/>
                </a:solidFill>
                <a:latin typeface="Open Sans Bold"/>
              </a:rPr>
              <a:t>đích</a:t>
            </a:r>
            <a:r>
              <a:rPr lang="en-US" sz="3200" dirty="0">
                <a:solidFill>
                  <a:srgbClr val="FFFFFF"/>
                </a:solidFill>
                <a:latin typeface="Open Sans Bold"/>
              </a:rPr>
              <a:t> </a:t>
            </a:r>
            <a:r>
              <a:rPr lang="en-US" sz="3200" dirty="0" err="1">
                <a:solidFill>
                  <a:srgbClr val="FFFFFF"/>
                </a:solidFill>
                <a:latin typeface="Open Sans Bold"/>
              </a:rPr>
              <a:t>khiến</a:t>
            </a:r>
            <a:r>
              <a:rPr lang="en-US" sz="3200" dirty="0">
                <a:solidFill>
                  <a:srgbClr val="FFFFFF"/>
                </a:solidFill>
                <a:latin typeface="Open Sans Bold"/>
              </a:rPr>
              <a:t> </a:t>
            </a:r>
            <a:r>
              <a:rPr lang="en-US" sz="3200" dirty="0" err="1">
                <a:solidFill>
                  <a:srgbClr val="FFFFFF"/>
                </a:solidFill>
                <a:latin typeface="Open Sans Bold"/>
              </a:rPr>
              <a:t>những</a:t>
            </a:r>
            <a:r>
              <a:rPr lang="en-US" sz="3200" dirty="0">
                <a:solidFill>
                  <a:srgbClr val="FFFFFF"/>
                </a:solidFill>
                <a:latin typeface="Open Sans Bold"/>
              </a:rPr>
              <a:t> </a:t>
            </a:r>
            <a:r>
              <a:rPr lang="en-US" sz="3200" dirty="0" err="1">
                <a:solidFill>
                  <a:srgbClr val="FFFFFF"/>
                </a:solidFill>
                <a:latin typeface="Open Sans Bold"/>
              </a:rPr>
              <a:t>người</a:t>
            </a:r>
            <a:r>
              <a:rPr lang="en-US" sz="3200" dirty="0">
                <a:solidFill>
                  <a:srgbClr val="FFFFFF"/>
                </a:solidFill>
                <a:latin typeface="Open Sans Bold"/>
              </a:rPr>
              <a:t> </a:t>
            </a:r>
            <a:r>
              <a:rPr lang="en-US" sz="3200" dirty="0" err="1">
                <a:solidFill>
                  <a:srgbClr val="FFFFFF"/>
                </a:solidFill>
                <a:latin typeface="Open Sans Bold"/>
              </a:rPr>
              <a:t>bị</a:t>
            </a:r>
            <a:r>
              <a:rPr lang="en-US" sz="3200" dirty="0">
                <a:solidFill>
                  <a:srgbClr val="FFFFFF"/>
                </a:solidFill>
                <a:latin typeface="Open Sans Bold"/>
              </a:rPr>
              <a:t> </a:t>
            </a:r>
            <a:r>
              <a:rPr lang="en-US" sz="3200" dirty="0" err="1">
                <a:solidFill>
                  <a:srgbClr val="FFFFFF"/>
                </a:solidFill>
                <a:latin typeface="Open Sans Bold"/>
              </a:rPr>
              <a:t>nhắm</a:t>
            </a:r>
            <a:r>
              <a:rPr lang="en-US" sz="3200" dirty="0">
                <a:solidFill>
                  <a:srgbClr val="FFFFFF"/>
                </a:solidFill>
                <a:latin typeface="Open Sans Bold"/>
              </a:rPr>
              <a:t> </a:t>
            </a:r>
            <a:r>
              <a:rPr lang="en-US" sz="3200" dirty="0" err="1">
                <a:solidFill>
                  <a:srgbClr val="FFFFFF"/>
                </a:solidFill>
                <a:latin typeface="Open Sans Bold"/>
              </a:rPr>
              <a:t>mục</a:t>
            </a:r>
            <a:r>
              <a:rPr lang="en-US" sz="3200" dirty="0">
                <a:solidFill>
                  <a:srgbClr val="FFFFFF"/>
                </a:solidFill>
                <a:latin typeface="Open Sans Bold"/>
              </a:rPr>
              <a:t> </a:t>
            </a:r>
            <a:r>
              <a:rPr lang="en-US" sz="3200" dirty="0" err="1">
                <a:solidFill>
                  <a:srgbClr val="FFFFFF"/>
                </a:solidFill>
                <a:latin typeface="Open Sans Bold"/>
              </a:rPr>
              <a:t>tiêu</a:t>
            </a:r>
            <a:r>
              <a:rPr lang="en-US" sz="3200" dirty="0">
                <a:solidFill>
                  <a:srgbClr val="FFFFFF"/>
                </a:solidFill>
                <a:latin typeface="Open Sans Bold"/>
              </a:rPr>
              <a:t> </a:t>
            </a:r>
            <a:r>
              <a:rPr lang="en-US" sz="3200" dirty="0" err="1">
                <a:solidFill>
                  <a:srgbClr val="FFFFFF"/>
                </a:solidFill>
                <a:latin typeface="Open Sans Bold"/>
              </a:rPr>
              <a:t>sợ</a:t>
            </a:r>
            <a:r>
              <a:rPr lang="en-US" sz="3200" dirty="0">
                <a:solidFill>
                  <a:srgbClr val="FFFFFF"/>
                </a:solidFill>
                <a:latin typeface="Open Sans Bold"/>
              </a:rPr>
              <a:t> </a:t>
            </a:r>
            <a:r>
              <a:rPr lang="en-US" sz="3200" dirty="0" err="1">
                <a:solidFill>
                  <a:srgbClr val="FFFFFF"/>
                </a:solidFill>
                <a:latin typeface="Open Sans Bold"/>
              </a:rPr>
              <a:t>hãi</a:t>
            </a:r>
            <a:r>
              <a:rPr lang="en-US" sz="3200" dirty="0">
                <a:solidFill>
                  <a:srgbClr val="FFFFFF"/>
                </a:solidFill>
                <a:latin typeface="Open Sans Bold"/>
              </a:rPr>
              <a:t>, </a:t>
            </a:r>
            <a:r>
              <a:rPr lang="en-US" sz="3200" dirty="0" err="1">
                <a:solidFill>
                  <a:srgbClr val="FFFFFF"/>
                </a:solidFill>
                <a:latin typeface="Open Sans Bold"/>
              </a:rPr>
              <a:t>tức</a:t>
            </a:r>
            <a:r>
              <a:rPr lang="en-US" sz="3200" dirty="0">
                <a:solidFill>
                  <a:srgbClr val="FFFFFF"/>
                </a:solidFill>
                <a:latin typeface="Open Sans Bold"/>
              </a:rPr>
              <a:t> </a:t>
            </a:r>
            <a:r>
              <a:rPr lang="en-US" sz="3200" dirty="0" err="1">
                <a:solidFill>
                  <a:srgbClr val="FFFFFF"/>
                </a:solidFill>
                <a:latin typeface="Open Sans Bold"/>
              </a:rPr>
              <a:t>giận</a:t>
            </a:r>
            <a:r>
              <a:rPr lang="en-US" sz="3200" dirty="0">
                <a:solidFill>
                  <a:srgbClr val="FFFFFF"/>
                </a:solidFill>
                <a:latin typeface="Open Sans Bold"/>
              </a:rPr>
              <a:t> </a:t>
            </a:r>
            <a:r>
              <a:rPr lang="en-US" sz="3200" dirty="0" err="1">
                <a:solidFill>
                  <a:srgbClr val="FFFFFF"/>
                </a:solidFill>
                <a:latin typeface="Open Sans Bold"/>
              </a:rPr>
              <a:t>hoặc</a:t>
            </a:r>
            <a:r>
              <a:rPr lang="en-US" sz="3200" dirty="0">
                <a:solidFill>
                  <a:srgbClr val="FFFFFF"/>
                </a:solidFill>
                <a:latin typeface="Open Sans Bold"/>
              </a:rPr>
              <a:t> </a:t>
            </a:r>
            <a:r>
              <a:rPr lang="en-US" sz="3200" dirty="0" err="1">
                <a:solidFill>
                  <a:srgbClr val="FFFFFF"/>
                </a:solidFill>
                <a:latin typeface="Open Sans Bold"/>
              </a:rPr>
              <a:t>xấu</a:t>
            </a:r>
            <a:r>
              <a:rPr lang="en-US" sz="3200" dirty="0">
                <a:solidFill>
                  <a:srgbClr val="FFFFFF"/>
                </a:solidFill>
                <a:latin typeface="Open Sans Bold"/>
              </a:rPr>
              <a:t> </a:t>
            </a:r>
            <a:r>
              <a:rPr lang="en-US" sz="3200" dirty="0" err="1">
                <a:solidFill>
                  <a:srgbClr val="FFFFFF"/>
                </a:solidFill>
                <a:latin typeface="Open Sans Bold"/>
              </a:rPr>
              <a:t>hổ</a:t>
            </a:r>
            <a:r>
              <a:rPr lang="en-US" sz="3200" dirty="0">
                <a:solidFill>
                  <a:srgbClr val="FFFFFF"/>
                </a:solidFill>
                <a:latin typeface="Open Sans Bold"/>
              </a:rPr>
              <a:t>. </a:t>
            </a:r>
          </a:p>
          <a:p>
            <a:pPr>
              <a:lnSpc>
                <a:spcPts val="4013"/>
              </a:lnSpc>
            </a:pPr>
            <a:endParaRPr lang="en-US" sz="2333" dirty="0">
              <a:solidFill>
                <a:srgbClr val="FFFFFF"/>
              </a:solidFill>
              <a:latin typeface="Open Sans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561" y="-130940"/>
            <a:ext cx="5188096" cy="7189571"/>
            <a:chOff x="0" y="0"/>
            <a:chExt cx="40189268" cy="55693574"/>
          </a:xfrm>
          <a:noFill/>
        </p:grpSpPr>
        <p:sp>
          <p:nvSpPr>
            <p:cNvPr id="3" name="Freeform 3"/>
            <p:cNvSpPr/>
            <p:nvPr/>
          </p:nvSpPr>
          <p:spPr>
            <a:xfrm>
              <a:off x="72390" y="72390"/>
              <a:ext cx="40044488" cy="55548792"/>
            </a:xfrm>
            <a:custGeom>
              <a:avLst/>
              <a:gdLst/>
              <a:ahLst/>
              <a:cxnLst/>
              <a:rect l="l" t="t" r="r" b="b"/>
              <a:pathLst>
                <a:path w="40044488" h="55548792">
                  <a:moveTo>
                    <a:pt x="0" y="0"/>
                  </a:moveTo>
                  <a:lnTo>
                    <a:pt x="40044488" y="0"/>
                  </a:lnTo>
                  <a:lnTo>
                    <a:pt x="40044488" y="55548792"/>
                  </a:lnTo>
                  <a:lnTo>
                    <a:pt x="0" y="55548792"/>
                  </a:lnTo>
                  <a:lnTo>
                    <a:pt x="0" y="0"/>
                  </a:lnTo>
                  <a:close/>
                </a:path>
              </a:pathLst>
            </a:custGeom>
            <a:grpFill/>
          </p:spPr>
          <p:txBody>
            <a:bodyPr/>
            <a:lstStyle/>
            <a:p>
              <a:endParaRPr lang="en-CA"/>
            </a:p>
          </p:txBody>
        </p:sp>
        <p:sp>
          <p:nvSpPr>
            <p:cNvPr id="4" name="Freeform 4"/>
            <p:cNvSpPr/>
            <p:nvPr/>
          </p:nvSpPr>
          <p:spPr>
            <a:xfrm>
              <a:off x="0" y="0"/>
              <a:ext cx="40189268" cy="55693574"/>
            </a:xfrm>
            <a:custGeom>
              <a:avLst/>
              <a:gdLst/>
              <a:ahLst/>
              <a:cxnLst/>
              <a:rect l="l" t="t" r="r" b="b"/>
              <a:pathLst>
                <a:path w="40189268" h="55693574">
                  <a:moveTo>
                    <a:pt x="40044489" y="55548795"/>
                  </a:moveTo>
                  <a:lnTo>
                    <a:pt x="40189268" y="55548795"/>
                  </a:lnTo>
                  <a:lnTo>
                    <a:pt x="40189268" y="55693574"/>
                  </a:lnTo>
                  <a:lnTo>
                    <a:pt x="40044489" y="55693574"/>
                  </a:lnTo>
                  <a:lnTo>
                    <a:pt x="40044489" y="55548795"/>
                  </a:lnTo>
                  <a:close/>
                  <a:moveTo>
                    <a:pt x="0" y="144780"/>
                  </a:moveTo>
                  <a:lnTo>
                    <a:pt x="144780" y="144780"/>
                  </a:lnTo>
                  <a:lnTo>
                    <a:pt x="144780" y="55548795"/>
                  </a:lnTo>
                  <a:lnTo>
                    <a:pt x="0" y="55548795"/>
                  </a:lnTo>
                  <a:lnTo>
                    <a:pt x="0" y="144780"/>
                  </a:lnTo>
                  <a:close/>
                  <a:moveTo>
                    <a:pt x="0" y="55548795"/>
                  </a:moveTo>
                  <a:lnTo>
                    <a:pt x="144780" y="55548795"/>
                  </a:lnTo>
                  <a:lnTo>
                    <a:pt x="144780" y="55693574"/>
                  </a:lnTo>
                  <a:lnTo>
                    <a:pt x="0" y="55693574"/>
                  </a:lnTo>
                  <a:lnTo>
                    <a:pt x="0" y="55548795"/>
                  </a:lnTo>
                  <a:close/>
                  <a:moveTo>
                    <a:pt x="40044489" y="144780"/>
                  </a:moveTo>
                  <a:lnTo>
                    <a:pt x="40189268" y="144780"/>
                  </a:lnTo>
                  <a:lnTo>
                    <a:pt x="40189268" y="55548795"/>
                  </a:lnTo>
                  <a:lnTo>
                    <a:pt x="40044489" y="55548795"/>
                  </a:lnTo>
                  <a:lnTo>
                    <a:pt x="40044489" y="144780"/>
                  </a:lnTo>
                  <a:close/>
                  <a:moveTo>
                    <a:pt x="144780" y="55548795"/>
                  </a:moveTo>
                  <a:lnTo>
                    <a:pt x="40044489" y="55548795"/>
                  </a:lnTo>
                  <a:lnTo>
                    <a:pt x="40044489" y="55693574"/>
                  </a:lnTo>
                  <a:lnTo>
                    <a:pt x="144780" y="55693574"/>
                  </a:lnTo>
                  <a:lnTo>
                    <a:pt x="144780" y="55548795"/>
                  </a:lnTo>
                  <a:close/>
                  <a:moveTo>
                    <a:pt x="40044489" y="0"/>
                  </a:moveTo>
                  <a:lnTo>
                    <a:pt x="40189268" y="0"/>
                  </a:lnTo>
                  <a:lnTo>
                    <a:pt x="40189268" y="144780"/>
                  </a:lnTo>
                  <a:lnTo>
                    <a:pt x="40044489" y="144780"/>
                  </a:lnTo>
                  <a:lnTo>
                    <a:pt x="40044489" y="0"/>
                  </a:lnTo>
                  <a:close/>
                  <a:moveTo>
                    <a:pt x="0" y="0"/>
                  </a:moveTo>
                  <a:lnTo>
                    <a:pt x="144780" y="0"/>
                  </a:lnTo>
                  <a:lnTo>
                    <a:pt x="144780" y="144780"/>
                  </a:lnTo>
                  <a:lnTo>
                    <a:pt x="0" y="144780"/>
                  </a:lnTo>
                  <a:lnTo>
                    <a:pt x="0" y="0"/>
                  </a:lnTo>
                  <a:close/>
                  <a:moveTo>
                    <a:pt x="144780" y="0"/>
                  </a:moveTo>
                  <a:lnTo>
                    <a:pt x="40044489" y="0"/>
                  </a:lnTo>
                  <a:lnTo>
                    <a:pt x="40044489" y="144780"/>
                  </a:lnTo>
                  <a:lnTo>
                    <a:pt x="144780" y="144780"/>
                  </a:lnTo>
                  <a:lnTo>
                    <a:pt x="144780" y="0"/>
                  </a:lnTo>
                  <a:close/>
                </a:path>
              </a:pathLst>
            </a:custGeom>
            <a:grpFill/>
          </p:spPr>
          <p:txBody>
            <a:bodyPr/>
            <a:lstStyle/>
            <a:p>
              <a:endParaRPr lang="en-CA"/>
            </a:p>
          </p:txBody>
        </p:sp>
      </p:grpSp>
      <p:grpSp>
        <p:nvGrpSpPr>
          <p:cNvPr id="5" name="Group 5"/>
          <p:cNvGrpSpPr/>
          <p:nvPr/>
        </p:nvGrpSpPr>
        <p:grpSpPr>
          <a:xfrm>
            <a:off x="5004535" y="0"/>
            <a:ext cx="7452017" cy="6858000"/>
            <a:chOff x="0" y="0"/>
            <a:chExt cx="57726595" cy="55474758"/>
          </a:xfrm>
          <a:solidFill>
            <a:srgbClr val="55B472"/>
          </a:solidFill>
        </p:grpSpPr>
        <p:sp>
          <p:nvSpPr>
            <p:cNvPr id="6" name="Freeform 6"/>
            <p:cNvSpPr/>
            <p:nvPr/>
          </p:nvSpPr>
          <p:spPr>
            <a:xfrm>
              <a:off x="72390" y="72390"/>
              <a:ext cx="57581815" cy="55329977"/>
            </a:xfrm>
            <a:custGeom>
              <a:avLst/>
              <a:gdLst/>
              <a:ahLst/>
              <a:cxnLst/>
              <a:rect l="l" t="t" r="r" b="b"/>
              <a:pathLst>
                <a:path w="57581815" h="55329977">
                  <a:moveTo>
                    <a:pt x="0" y="0"/>
                  </a:moveTo>
                  <a:lnTo>
                    <a:pt x="57581815" y="0"/>
                  </a:lnTo>
                  <a:lnTo>
                    <a:pt x="57581815" y="55329977"/>
                  </a:lnTo>
                  <a:lnTo>
                    <a:pt x="0" y="55329977"/>
                  </a:lnTo>
                  <a:lnTo>
                    <a:pt x="0" y="0"/>
                  </a:lnTo>
                  <a:close/>
                </a:path>
              </a:pathLst>
            </a:custGeom>
            <a:solidFill>
              <a:srgbClr val="733278"/>
            </a:solidFill>
            <a:ln>
              <a:solidFill>
                <a:srgbClr val="733278"/>
              </a:solidFill>
            </a:ln>
          </p:spPr>
          <p:txBody>
            <a:bodyPr/>
            <a:lstStyle/>
            <a:p>
              <a:endParaRPr lang="en-CA"/>
            </a:p>
          </p:txBody>
        </p:sp>
        <p:sp>
          <p:nvSpPr>
            <p:cNvPr id="7" name="Freeform 7"/>
            <p:cNvSpPr/>
            <p:nvPr/>
          </p:nvSpPr>
          <p:spPr>
            <a:xfrm>
              <a:off x="0" y="0"/>
              <a:ext cx="57726597" cy="55474760"/>
            </a:xfrm>
            <a:custGeom>
              <a:avLst/>
              <a:gdLst/>
              <a:ahLst/>
              <a:cxnLst/>
              <a:rect l="l" t="t" r="r" b="b"/>
              <a:pathLst>
                <a:path w="57726597" h="55474760">
                  <a:moveTo>
                    <a:pt x="57581812" y="55329981"/>
                  </a:moveTo>
                  <a:lnTo>
                    <a:pt x="57726597" y="55329981"/>
                  </a:lnTo>
                  <a:lnTo>
                    <a:pt x="57726597" y="55474760"/>
                  </a:lnTo>
                  <a:lnTo>
                    <a:pt x="57581812" y="55474760"/>
                  </a:lnTo>
                  <a:lnTo>
                    <a:pt x="57581812" y="55329981"/>
                  </a:lnTo>
                  <a:close/>
                  <a:moveTo>
                    <a:pt x="0" y="144780"/>
                  </a:moveTo>
                  <a:lnTo>
                    <a:pt x="144780" y="144780"/>
                  </a:lnTo>
                  <a:lnTo>
                    <a:pt x="144780" y="55329981"/>
                  </a:lnTo>
                  <a:lnTo>
                    <a:pt x="0" y="55329981"/>
                  </a:lnTo>
                  <a:lnTo>
                    <a:pt x="0" y="144780"/>
                  </a:lnTo>
                  <a:close/>
                  <a:moveTo>
                    <a:pt x="0" y="55329981"/>
                  </a:moveTo>
                  <a:lnTo>
                    <a:pt x="144780" y="55329981"/>
                  </a:lnTo>
                  <a:lnTo>
                    <a:pt x="144780" y="55474760"/>
                  </a:lnTo>
                  <a:lnTo>
                    <a:pt x="0" y="55474760"/>
                  </a:lnTo>
                  <a:lnTo>
                    <a:pt x="0" y="55329981"/>
                  </a:lnTo>
                  <a:close/>
                  <a:moveTo>
                    <a:pt x="57581812" y="144780"/>
                  </a:moveTo>
                  <a:lnTo>
                    <a:pt x="57726597" y="144780"/>
                  </a:lnTo>
                  <a:lnTo>
                    <a:pt x="57726597" y="55329981"/>
                  </a:lnTo>
                  <a:lnTo>
                    <a:pt x="57581812" y="55329981"/>
                  </a:lnTo>
                  <a:lnTo>
                    <a:pt x="57581812" y="144780"/>
                  </a:lnTo>
                  <a:close/>
                  <a:moveTo>
                    <a:pt x="144780" y="55329981"/>
                  </a:moveTo>
                  <a:lnTo>
                    <a:pt x="57581819" y="55329981"/>
                  </a:lnTo>
                  <a:lnTo>
                    <a:pt x="57581819" y="55474760"/>
                  </a:lnTo>
                  <a:lnTo>
                    <a:pt x="144780" y="55474760"/>
                  </a:lnTo>
                  <a:lnTo>
                    <a:pt x="144780" y="55329981"/>
                  </a:lnTo>
                  <a:close/>
                  <a:moveTo>
                    <a:pt x="57581812" y="0"/>
                  </a:moveTo>
                  <a:lnTo>
                    <a:pt x="57726597" y="0"/>
                  </a:lnTo>
                  <a:lnTo>
                    <a:pt x="57726597" y="144780"/>
                  </a:lnTo>
                  <a:lnTo>
                    <a:pt x="57581812" y="144780"/>
                  </a:lnTo>
                  <a:lnTo>
                    <a:pt x="57581812" y="0"/>
                  </a:lnTo>
                  <a:close/>
                  <a:moveTo>
                    <a:pt x="0" y="0"/>
                  </a:moveTo>
                  <a:lnTo>
                    <a:pt x="144780" y="0"/>
                  </a:lnTo>
                  <a:lnTo>
                    <a:pt x="144780" y="144780"/>
                  </a:lnTo>
                  <a:lnTo>
                    <a:pt x="0" y="144780"/>
                  </a:lnTo>
                  <a:lnTo>
                    <a:pt x="0" y="0"/>
                  </a:lnTo>
                  <a:close/>
                  <a:moveTo>
                    <a:pt x="144780" y="0"/>
                  </a:moveTo>
                  <a:lnTo>
                    <a:pt x="57581819" y="0"/>
                  </a:lnTo>
                  <a:lnTo>
                    <a:pt x="57581819" y="144780"/>
                  </a:lnTo>
                  <a:lnTo>
                    <a:pt x="144780" y="144780"/>
                  </a:lnTo>
                  <a:lnTo>
                    <a:pt x="144780" y="0"/>
                  </a:lnTo>
                  <a:close/>
                </a:path>
              </a:pathLst>
            </a:custGeom>
            <a:grpFill/>
          </p:spPr>
          <p:txBody>
            <a:bodyPr/>
            <a:lstStyle/>
            <a:p>
              <a:endParaRPr lang="en-CA"/>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1955" y="528556"/>
            <a:ext cx="3597064" cy="5870579"/>
          </a:xfrm>
          <a:prstGeom prst="rect">
            <a:avLst/>
          </a:prstGeom>
        </p:spPr>
      </p:pic>
      <p:sp>
        <p:nvSpPr>
          <p:cNvPr id="9" name="TextBox 9"/>
          <p:cNvSpPr txBox="1"/>
          <p:nvPr/>
        </p:nvSpPr>
        <p:spPr>
          <a:xfrm>
            <a:off x="5418772" y="461940"/>
            <a:ext cx="6623541" cy="6335068"/>
          </a:xfrm>
          <a:prstGeom prst="rect">
            <a:avLst/>
          </a:prstGeom>
        </p:spPr>
        <p:txBody>
          <a:bodyPr lIns="0" tIns="0" rIns="0" bIns="0" rtlCol="0" anchor="t">
            <a:spAutoFit/>
          </a:bodyPr>
          <a:lstStyle/>
          <a:p>
            <a:pPr algn="ctr">
              <a:lnSpc>
                <a:spcPts val="4013"/>
              </a:lnSpc>
            </a:pPr>
            <a:r>
              <a:rPr lang="en-US" sz="2333" dirty="0" err="1">
                <a:solidFill>
                  <a:srgbClr val="FFFFFF"/>
                </a:solidFill>
                <a:latin typeface="Open Sans Bold"/>
              </a:rPr>
              <a:t>Một</a:t>
            </a:r>
            <a:r>
              <a:rPr lang="en-US" sz="2333" dirty="0">
                <a:solidFill>
                  <a:srgbClr val="FFFFFF"/>
                </a:solidFill>
                <a:latin typeface="Open Sans Bold"/>
              </a:rPr>
              <a:t> </a:t>
            </a:r>
            <a:r>
              <a:rPr lang="en-US" sz="2333" dirty="0" err="1">
                <a:solidFill>
                  <a:srgbClr val="FFFFFF"/>
                </a:solidFill>
                <a:latin typeface="Open Sans Bold"/>
              </a:rPr>
              <a:t>số</a:t>
            </a:r>
            <a:r>
              <a:rPr lang="en-US" sz="2333" dirty="0">
                <a:solidFill>
                  <a:srgbClr val="FFFFFF"/>
                </a:solidFill>
                <a:latin typeface="Open Sans Bold"/>
              </a:rPr>
              <a:t> </a:t>
            </a:r>
            <a:r>
              <a:rPr lang="en-US" sz="2333" dirty="0" err="1">
                <a:solidFill>
                  <a:srgbClr val="FFFFFF"/>
                </a:solidFill>
                <a:latin typeface="Open Sans Bold"/>
              </a:rPr>
              <a:t>hình</a:t>
            </a:r>
            <a:r>
              <a:rPr lang="en-US" sz="2333" dirty="0">
                <a:solidFill>
                  <a:srgbClr val="FFFFFF"/>
                </a:solidFill>
                <a:latin typeface="Open Sans Bold"/>
              </a:rPr>
              <a:t> </a:t>
            </a:r>
            <a:r>
              <a:rPr lang="en-US" sz="2333" dirty="0" err="1">
                <a:solidFill>
                  <a:srgbClr val="FFFFFF"/>
                </a:solidFill>
                <a:latin typeface="Open Sans Bold"/>
              </a:rPr>
              <a:t>thức</a:t>
            </a:r>
            <a:r>
              <a:rPr lang="en-US" sz="2333" dirty="0">
                <a:solidFill>
                  <a:srgbClr val="FFFFFF"/>
                </a:solidFill>
                <a:latin typeface="Open Sans Bold"/>
              </a:rPr>
              <a:t> </a:t>
            </a:r>
            <a:r>
              <a:rPr lang="en-US" sz="2333" dirty="0" err="1">
                <a:solidFill>
                  <a:srgbClr val="FFFFFF"/>
                </a:solidFill>
                <a:latin typeface="Open Sans Bold"/>
              </a:rPr>
              <a:t>bắt</a:t>
            </a:r>
            <a:r>
              <a:rPr lang="en-US" sz="2333" dirty="0">
                <a:solidFill>
                  <a:srgbClr val="FFFFFF"/>
                </a:solidFill>
                <a:latin typeface="Open Sans Bold"/>
              </a:rPr>
              <a:t> </a:t>
            </a:r>
            <a:r>
              <a:rPr lang="en-US" sz="2333" dirty="0" err="1">
                <a:solidFill>
                  <a:srgbClr val="FFFFFF"/>
                </a:solidFill>
                <a:latin typeface="Open Sans Bold"/>
              </a:rPr>
              <a:t>nạt</a:t>
            </a:r>
            <a:r>
              <a:rPr lang="en-US" sz="2333" dirty="0">
                <a:solidFill>
                  <a:srgbClr val="FFFFFF"/>
                </a:solidFill>
                <a:latin typeface="Open Sans Bold"/>
              </a:rPr>
              <a:t> </a:t>
            </a:r>
            <a:r>
              <a:rPr lang="en-US" sz="2333" dirty="0" err="1">
                <a:solidFill>
                  <a:srgbClr val="FFFFFF"/>
                </a:solidFill>
                <a:latin typeface="Open Sans Bold"/>
              </a:rPr>
              <a:t>trực</a:t>
            </a:r>
            <a:r>
              <a:rPr lang="en-US" sz="2333" dirty="0">
                <a:solidFill>
                  <a:srgbClr val="FFFFFF"/>
                </a:solidFill>
                <a:latin typeface="Open Sans Bold"/>
              </a:rPr>
              <a:t> </a:t>
            </a:r>
            <a:r>
              <a:rPr lang="en-US" sz="2333" dirty="0" err="1">
                <a:solidFill>
                  <a:srgbClr val="FFFFFF"/>
                </a:solidFill>
                <a:latin typeface="Open Sans Bold"/>
              </a:rPr>
              <a:t>tuyến</a:t>
            </a:r>
            <a:r>
              <a:rPr lang="en-US" sz="2333" dirty="0">
                <a:solidFill>
                  <a:srgbClr val="FFFFFF"/>
                </a:solidFill>
                <a:latin typeface="Open Sans Bold"/>
              </a:rPr>
              <a:t>:</a:t>
            </a:r>
          </a:p>
          <a:p>
            <a:pPr algn="ctr">
              <a:lnSpc>
                <a:spcPts val="4013"/>
              </a:lnSpc>
            </a:pPr>
            <a:endParaRPr lang="en-US" sz="2333" dirty="0">
              <a:solidFill>
                <a:srgbClr val="FFFFFF"/>
              </a:solidFill>
              <a:latin typeface="Open Sans Bold"/>
            </a:endParaRPr>
          </a:p>
          <a:p>
            <a:pPr marL="558811" lvl="1" indent="-342900">
              <a:lnSpc>
                <a:spcPts val="3440"/>
              </a:lnSpc>
              <a:buClr>
                <a:srgbClr val="FFFFFF"/>
              </a:buClr>
              <a:buFont typeface="Arial" panose="020B0604020202020204" pitchFamily="34" charset="0"/>
              <a:buChar char="•"/>
            </a:pPr>
            <a:r>
              <a:rPr lang="en-US" sz="1800" dirty="0" err="1">
                <a:solidFill>
                  <a:srgbClr val="FFFFFF"/>
                </a:solidFill>
                <a:latin typeface="Open Sans"/>
              </a:rPr>
              <a:t>Lan</a:t>
            </a:r>
            <a:r>
              <a:rPr lang="en-US" sz="1800" dirty="0">
                <a:solidFill>
                  <a:srgbClr val="FFFFFF"/>
                </a:solidFill>
                <a:latin typeface="Open Sans"/>
              </a:rPr>
              <a:t> </a:t>
            </a:r>
            <a:r>
              <a:rPr lang="en-US" sz="1800" dirty="0" err="1">
                <a:solidFill>
                  <a:srgbClr val="FFFFFF"/>
                </a:solidFill>
                <a:latin typeface="Open Sans"/>
              </a:rPr>
              <a:t>truyền</a:t>
            </a:r>
            <a:r>
              <a:rPr lang="en-US" sz="1800" dirty="0">
                <a:solidFill>
                  <a:srgbClr val="FFFFFF"/>
                </a:solidFill>
                <a:latin typeface="Open Sans"/>
              </a:rPr>
              <a:t> </a:t>
            </a:r>
            <a:r>
              <a:rPr lang="en-US" sz="1800" dirty="0" err="1">
                <a:solidFill>
                  <a:srgbClr val="FFFFFF"/>
                </a:solidFill>
                <a:latin typeface="Open Sans"/>
              </a:rPr>
              <a:t>những</a:t>
            </a:r>
            <a:r>
              <a:rPr lang="en-US" sz="1800" dirty="0">
                <a:solidFill>
                  <a:srgbClr val="FFFFFF"/>
                </a:solidFill>
                <a:latin typeface="Open Sans"/>
              </a:rPr>
              <a:t> </a:t>
            </a:r>
            <a:r>
              <a:rPr lang="en-US" sz="1800" dirty="0" err="1">
                <a:solidFill>
                  <a:srgbClr val="FFFFFF"/>
                </a:solidFill>
                <a:latin typeface="Open Sans"/>
              </a:rPr>
              <a:t>lời</a:t>
            </a:r>
            <a:r>
              <a:rPr lang="en-US" sz="1800" dirty="0">
                <a:solidFill>
                  <a:srgbClr val="FFFFFF"/>
                </a:solidFill>
                <a:latin typeface="Open Sans"/>
              </a:rPr>
              <a:t> </a:t>
            </a:r>
            <a:r>
              <a:rPr lang="en-US" sz="1800" dirty="0" err="1">
                <a:solidFill>
                  <a:srgbClr val="FFFFFF"/>
                </a:solidFill>
                <a:latin typeface="Open Sans"/>
              </a:rPr>
              <a:t>nói</a:t>
            </a:r>
            <a:r>
              <a:rPr lang="en-US" sz="1800" dirty="0">
                <a:solidFill>
                  <a:srgbClr val="FFFFFF"/>
                </a:solidFill>
                <a:latin typeface="Open Sans"/>
              </a:rPr>
              <a:t> </a:t>
            </a:r>
            <a:r>
              <a:rPr lang="en-US" sz="1800" dirty="0" err="1">
                <a:solidFill>
                  <a:srgbClr val="FFFFFF"/>
                </a:solidFill>
                <a:latin typeface="Open Sans"/>
              </a:rPr>
              <a:t>dối</a:t>
            </a:r>
            <a:r>
              <a:rPr lang="en-US" sz="1800" dirty="0">
                <a:solidFill>
                  <a:srgbClr val="FFFFFF"/>
                </a:solidFill>
                <a:latin typeface="Open Sans"/>
              </a:rPr>
              <a:t> </a:t>
            </a:r>
            <a:r>
              <a:rPr lang="en-US" sz="1800" dirty="0" err="1">
                <a:solidFill>
                  <a:srgbClr val="FFFFFF"/>
                </a:solidFill>
                <a:latin typeface="Open Sans"/>
              </a:rPr>
              <a:t>về</a:t>
            </a:r>
            <a:r>
              <a:rPr lang="en-US" sz="1800" dirty="0">
                <a:solidFill>
                  <a:srgbClr val="FFFFFF"/>
                </a:solidFill>
                <a:latin typeface="Open Sans"/>
              </a:rPr>
              <a:t> </a:t>
            </a:r>
            <a:r>
              <a:rPr lang="en-US" sz="1800" dirty="0" err="1">
                <a:solidFill>
                  <a:srgbClr val="FFFFFF"/>
                </a:solidFill>
                <a:latin typeface="Open Sans"/>
              </a:rPr>
              <a:t>ai</a:t>
            </a:r>
            <a:r>
              <a:rPr lang="en-US" sz="1800" dirty="0">
                <a:solidFill>
                  <a:srgbClr val="FFFFFF"/>
                </a:solidFill>
                <a:latin typeface="Open Sans"/>
              </a:rPr>
              <a:t> </a:t>
            </a:r>
            <a:r>
              <a:rPr lang="en-US" sz="1800" dirty="0" err="1">
                <a:solidFill>
                  <a:srgbClr val="FFFFFF"/>
                </a:solidFill>
                <a:latin typeface="Open Sans"/>
              </a:rPr>
              <a:t>đó</a:t>
            </a:r>
            <a:r>
              <a:rPr lang="en-US" sz="1800" dirty="0">
                <a:solidFill>
                  <a:srgbClr val="FFFFFF"/>
                </a:solidFill>
                <a:latin typeface="Open Sans"/>
              </a:rPr>
              <a:t> </a:t>
            </a:r>
            <a:r>
              <a:rPr lang="en-US" sz="1800" dirty="0" err="1">
                <a:solidFill>
                  <a:srgbClr val="FFFFFF"/>
                </a:solidFill>
                <a:latin typeface="Open Sans"/>
              </a:rPr>
              <a:t>trên</a:t>
            </a:r>
            <a:r>
              <a:rPr lang="en-US" sz="1800" dirty="0">
                <a:solidFill>
                  <a:srgbClr val="FFFFFF"/>
                </a:solidFill>
                <a:latin typeface="Open Sans"/>
              </a:rPr>
              <a:t> </a:t>
            </a:r>
            <a:r>
              <a:rPr lang="en-US" sz="1800" dirty="0" err="1">
                <a:solidFill>
                  <a:srgbClr val="FFFFFF"/>
                </a:solidFill>
                <a:latin typeface="Open Sans"/>
              </a:rPr>
              <a:t>không</a:t>
            </a:r>
            <a:r>
              <a:rPr lang="en-US" sz="1800" dirty="0">
                <a:solidFill>
                  <a:srgbClr val="FFFFFF"/>
                </a:solidFill>
                <a:latin typeface="Open Sans"/>
              </a:rPr>
              <a:t> </a:t>
            </a:r>
            <a:r>
              <a:rPr lang="en-US" sz="1800" dirty="0" err="1">
                <a:solidFill>
                  <a:srgbClr val="FFFFFF"/>
                </a:solidFill>
                <a:latin typeface="Open Sans"/>
              </a:rPr>
              <a:t>gian</a:t>
            </a:r>
            <a:r>
              <a:rPr lang="en-US" sz="1800" dirty="0">
                <a:solidFill>
                  <a:srgbClr val="FFFFFF"/>
                </a:solidFill>
                <a:latin typeface="Open Sans"/>
              </a:rPr>
              <a:t> </a:t>
            </a:r>
            <a:r>
              <a:rPr lang="en-US" sz="1800" dirty="0" err="1">
                <a:solidFill>
                  <a:srgbClr val="FFFFFF"/>
                </a:solidFill>
                <a:latin typeface="Open Sans"/>
              </a:rPr>
              <a:t>mạng</a:t>
            </a:r>
            <a:r>
              <a:rPr lang="en-US" sz="1800" dirty="0">
                <a:solidFill>
                  <a:srgbClr val="FFFFFF"/>
                </a:solidFill>
                <a:latin typeface="Open Sans"/>
              </a:rPr>
              <a:t>.</a:t>
            </a:r>
          </a:p>
          <a:p>
            <a:pPr marL="558811" lvl="1" indent="-342900">
              <a:lnSpc>
                <a:spcPts val="3440"/>
              </a:lnSpc>
              <a:buClr>
                <a:srgbClr val="FFFFFF"/>
              </a:buClr>
              <a:buFont typeface="Arial" panose="020B0604020202020204" pitchFamily="34" charset="0"/>
              <a:buChar char="•"/>
            </a:pPr>
            <a:r>
              <a:rPr lang="en-US" sz="1800" dirty="0" err="1">
                <a:solidFill>
                  <a:srgbClr val="FFFFFF"/>
                </a:solidFill>
                <a:latin typeface="Open Sans"/>
              </a:rPr>
              <a:t>Gửi</a:t>
            </a:r>
            <a:r>
              <a:rPr lang="en-US" sz="1800" dirty="0">
                <a:solidFill>
                  <a:srgbClr val="FFFFFF"/>
                </a:solidFill>
                <a:latin typeface="Open Sans"/>
              </a:rPr>
              <a:t> tin </a:t>
            </a:r>
            <a:r>
              <a:rPr lang="en-US" sz="1800" dirty="0" err="1">
                <a:solidFill>
                  <a:srgbClr val="FFFFFF"/>
                </a:solidFill>
                <a:latin typeface="Open Sans"/>
              </a:rPr>
              <a:t>nhắn</a:t>
            </a:r>
            <a:r>
              <a:rPr lang="en-US" sz="1800" dirty="0">
                <a:solidFill>
                  <a:srgbClr val="FFFFFF"/>
                </a:solidFill>
                <a:latin typeface="Open Sans"/>
              </a:rPr>
              <a:t> </a:t>
            </a:r>
            <a:r>
              <a:rPr lang="en-US" sz="1800" dirty="0" err="1">
                <a:solidFill>
                  <a:srgbClr val="FFFFFF"/>
                </a:solidFill>
                <a:latin typeface="Open Sans"/>
              </a:rPr>
              <a:t>hoặc</a:t>
            </a:r>
            <a:r>
              <a:rPr lang="en-US" sz="1800" dirty="0">
                <a:solidFill>
                  <a:srgbClr val="FFFFFF"/>
                </a:solidFill>
                <a:latin typeface="Open Sans"/>
              </a:rPr>
              <a:t> </a:t>
            </a:r>
            <a:r>
              <a:rPr lang="en-US" sz="1800" dirty="0" err="1">
                <a:solidFill>
                  <a:srgbClr val="FFFFFF"/>
                </a:solidFill>
                <a:latin typeface="Open Sans"/>
              </a:rPr>
              <a:t>mối</a:t>
            </a:r>
            <a:r>
              <a:rPr lang="en-US" sz="1800" dirty="0">
                <a:solidFill>
                  <a:srgbClr val="FFFFFF"/>
                </a:solidFill>
                <a:latin typeface="Open Sans"/>
              </a:rPr>
              <a:t> </a:t>
            </a:r>
            <a:r>
              <a:rPr lang="en-US" sz="1800" dirty="0" err="1">
                <a:solidFill>
                  <a:srgbClr val="FFFFFF"/>
                </a:solidFill>
                <a:latin typeface="Open Sans"/>
              </a:rPr>
              <a:t>đe</a:t>
            </a:r>
            <a:r>
              <a:rPr lang="en-US" sz="1800" dirty="0">
                <a:solidFill>
                  <a:srgbClr val="FFFFFF"/>
                </a:solidFill>
                <a:latin typeface="Open Sans"/>
              </a:rPr>
              <a:t> </a:t>
            </a:r>
            <a:r>
              <a:rPr lang="en-US" sz="1800" dirty="0" err="1">
                <a:solidFill>
                  <a:srgbClr val="FFFFFF"/>
                </a:solidFill>
                <a:latin typeface="Open Sans"/>
              </a:rPr>
              <a:t>dọa</a:t>
            </a:r>
            <a:r>
              <a:rPr lang="en-US" sz="1800" dirty="0">
                <a:solidFill>
                  <a:srgbClr val="FFFFFF"/>
                </a:solidFill>
                <a:latin typeface="Open Sans"/>
              </a:rPr>
              <a:t> </a:t>
            </a:r>
            <a:r>
              <a:rPr lang="en-US" sz="1800" dirty="0" err="1">
                <a:solidFill>
                  <a:srgbClr val="FFFFFF"/>
                </a:solidFill>
                <a:latin typeface="Open Sans"/>
              </a:rPr>
              <a:t>gây</a:t>
            </a:r>
            <a:r>
              <a:rPr lang="en-US" sz="1800" dirty="0">
                <a:solidFill>
                  <a:srgbClr val="FFFFFF"/>
                </a:solidFill>
                <a:latin typeface="Open Sans"/>
              </a:rPr>
              <a:t> </a:t>
            </a:r>
            <a:r>
              <a:rPr lang="en-US" sz="1800" dirty="0" err="1">
                <a:solidFill>
                  <a:srgbClr val="FFFFFF"/>
                </a:solidFill>
                <a:latin typeface="Open Sans"/>
              </a:rPr>
              <a:t>tổn</a:t>
            </a:r>
            <a:r>
              <a:rPr lang="en-US" sz="1800" dirty="0">
                <a:solidFill>
                  <a:srgbClr val="FFFFFF"/>
                </a:solidFill>
                <a:latin typeface="Open Sans"/>
              </a:rPr>
              <a:t> </a:t>
            </a:r>
            <a:r>
              <a:rPr lang="en-US" sz="1800" dirty="0" err="1">
                <a:solidFill>
                  <a:srgbClr val="FFFFFF"/>
                </a:solidFill>
                <a:latin typeface="Open Sans"/>
              </a:rPr>
              <a:t>thương</a:t>
            </a:r>
            <a:r>
              <a:rPr lang="en-US" sz="1800" dirty="0">
                <a:solidFill>
                  <a:srgbClr val="FFFFFF"/>
                </a:solidFill>
                <a:latin typeface="Open Sans"/>
              </a:rPr>
              <a:t> </a:t>
            </a:r>
            <a:r>
              <a:rPr lang="en-US" sz="1800" dirty="0" err="1">
                <a:solidFill>
                  <a:srgbClr val="FFFFFF"/>
                </a:solidFill>
                <a:latin typeface="Open Sans"/>
              </a:rPr>
              <a:t>cho</a:t>
            </a:r>
            <a:r>
              <a:rPr lang="en-US" sz="1800" dirty="0">
                <a:solidFill>
                  <a:srgbClr val="FFFFFF"/>
                </a:solidFill>
                <a:latin typeface="Open Sans"/>
              </a:rPr>
              <a:t> </a:t>
            </a:r>
            <a:r>
              <a:rPr lang="en-US" sz="1800" dirty="0" err="1">
                <a:solidFill>
                  <a:srgbClr val="FFFFFF"/>
                </a:solidFill>
                <a:latin typeface="Open Sans"/>
              </a:rPr>
              <a:t>người</a:t>
            </a:r>
            <a:r>
              <a:rPr lang="en-US" sz="1800" dirty="0">
                <a:solidFill>
                  <a:srgbClr val="FFFFFF"/>
                </a:solidFill>
                <a:latin typeface="Open Sans"/>
              </a:rPr>
              <a:t> </a:t>
            </a:r>
            <a:r>
              <a:rPr lang="en-US" sz="1800" dirty="0" err="1">
                <a:solidFill>
                  <a:srgbClr val="FFFFFF"/>
                </a:solidFill>
                <a:latin typeface="Open Sans"/>
              </a:rPr>
              <a:t>khác</a:t>
            </a:r>
            <a:r>
              <a:rPr lang="en-US" sz="1800" dirty="0">
                <a:solidFill>
                  <a:srgbClr val="FFFFFF"/>
                </a:solidFill>
                <a:latin typeface="Open Sans"/>
              </a:rPr>
              <a:t>.</a:t>
            </a:r>
          </a:p>
          <a:p>
            <a:pPr marL="558811" lvl="1" indent="-342900">
              <a:lnSpc>
                <a:spcPts val="3440"/>
              </a:lnSpc>
              <a:buClr>
                <a:srgbClr val="FFFFFF"/>
              </a:buClr>
              <a:buFont typeface="Arial" panose="020B0604020202020204" pitchFamily="34" charset="0"/>
              <a:buChar char="•"/>
            </a:pPr>
            <a:r>
              <a:rPr lang="en-US" sz="1800" dirty="0" err="1">
                <a:solidFill>
                  <a:srgbClr val="FFFFFF"/>
                </a:solidFill>
                <a:latin typeface="Open Sans"/>
              </a:rPr>
              <a:t>Mạo</a:t>
            </a:r>
            <a:r>
              <a:rPr lang="en-US" sz="1800" dirty="0">
                <a:solidFill>
                  <a:srgbClr val="FFFFFF"/>
                </a:solidFill>
                <a:latin typeface="Open Sans"/>
              </a:rPr>
              <a:t> </a:t>
            </a:r>
            <a:r>
              <a:rPr lang="en-US" sz="1800" dirty="0" err="1">
                <a:solidFill>
                  <a:srgbClr val="FFFFFF"/>
                </a:solidFill>
                <a:latin typeface="Open Sans"/>
              </a:rPr>
              <a:t>danh</a:t>
            </a:r>
            <a:r>
              <a:rPr lang="en-US" sz="1800" dirty="0">
                <a:solidFill>
                  <a:srgbClr val="FFFFFF"/>
                </a:solidFill>
                <a:latin typeface="Open Sans"/>
              </a:rPr>
              <a:t> </a:t>
            </a:r>
            <a:r>
              <a:rPr lang="en-US" sz="1800" dirty="0" err="1">
                <a:solidFill>
                  <a:srgbClr val="FFFFFF"/>
                </a:solidFill>
                <a:latin typeface="Open Sans"/>
              </a:rPr>
              <a:t>ai</a:t>
            </a:r>
            <a:r>
              <a:rPr lang="en-US" sz="1800" dirty="0">
                <a:solidFill>
                  <a:srgbClr val="FFFFFF"/>
                </a:solidFill>
                <a:latin typeface="Open Sans"/>
              </a:rPr>
              <a:t> </a:t>
            </a:r>
            <a:r>
              <a:rPr lang="en-US" sz="1800" dirty="0" err="1">
                <a:solidFill>
                  <a:srgbClr val="FFFFFF"/>
                </a:solidFill>
                <a:latin typeface="Open Sans"/>
              </a:rPr>
              <a:t>đó</a:t>
            </a:r>
            <a:r>
              <a:rPr lang="en-US" sz="1800" dirty="0">
                <a:solidFill>
                  <a:srgbClr val="FFFFFF"/>
                </a:solidFill>
                <a:latin typeface="Open Sans"/>
              </a:rPr>
              <a:t> </a:t>
            </a:r>
            <a:r>
              <a:rPr lang="en-US" sz="1800" dirty="0" err="1">
                <a:solidFill>
                  <a:srgbClr val="FFFFFF"/>
                </a:solidFill>
                <a:latin typeface="Open Sans"/>
              </a:rPr>
              <a:t>và</a:t>
            </a:r>
            <a:r>
              <a:rPr lang="en-US" sz="1800" dirty="0">
                <a:solidFill>
                  <a:srgbClr val="FFFFFF"/>
                </a:solidFill>
                <a:latin typeface="Open Sans"/>
              </a:rPr>
              <a:t> </a:t>
            </a:r>
            <a:r>
              <a:rPr lang="en-US" sz="1800" dirty="0" err="1">
                <a:solidFill>
                  <a:srgbClr val="FFFFFF"/>
                </a:solidFill>
                <a:latin typeface="Open Sans"/>
              </a:rPr>
              <a:t>lấy</a:t>
            </a:r>
            <a:r>
              <a:rPr lang="en-US" sz="1800" dirty="0">
                <a:solidFill>
                  <a:srgbClr val="FFFFFF"/>
                </a:solidFill>
                <a:latin typeface="Open Sans"/>
              </a:rPr>
              <a:t> </a:t>
            </a:r>
            <a:r>
              <a:rPr lang="en-US" sz="1800" dirty="0" err="1">
                <a:solidFill>
                  <a:srgbClr val="FFFFFF"/>
                </a:solidFill>
                <a:latin typeface="Open Sans"/>
              </a:rPr>
              <a:t>danh</a:t>
            </a:r>
            <a:r>
              <a:rPr lang="en-US" sz="1800" dirty="0">
                <a:solidFill>
                  <a:srgbClr val="FFFFFF"/>
                </a:solidFill>
                <a:latin typeface="Open Sans"/>
              </a:rPr>
              <a:t> </a:t>
            </a:r>
            <a:r>
              <a:rPr lang="en-US" sz="1800" dirty="0" err="1">
                <a:solidFill>
                  <a:srgbClr val="FFFFFF"/>
                </a:solidFill>
                <a:latin typeface="Open Sans"/>
              </a:rPr>
              <a:t>nghĩa</a:t>
            </a:r>
            <a:r>
              <a:rPr lang="en-US" sz="1800" dirty="0">
                <a:solidFill>
                  <a:srgbClr val="FFFFFF"/>
                </a:solidFill>
                <a:latin typeface="Open Sans"/>
              </a:rPr>
              <a:t> </a:t>
            </a:r>
            <a:r>
              <a:rPr lang="en-US" sz="1800" dirty="0" err="1">
                <a:solidFill>
                  <a:srgbClr val="FFFFFF"/>
                </a:solidFill>
                <a:latin typeface="Open Sans"/>
              </a:rPr>
              <a:t>của</a:t>
            </a:r>
            <a:r>
              <a:rPr lang="en-US" sz="1800" dirty="0">
                <a:solidFill>
                  <a:srgbClr val="FFFFFF"/>
                </a:solidFill>
                <a:latin typeface="Open Sans"/>
              </a:rPr>
              <a:t> </a:t>
            </a:r>
            <a:r>
              <a:rPr lang="en-US" sz="1800" dirty="0" err="1">
                <a:solidFill>
                  <a:srgbClr val="FFFFFF"/>
                </a:solidFill>
                <a:latin typeface="Open Sans"/>
              </a:rPr>
              <a:t>họ</a:t>
            </a:r>
            <a:r>
              <a:rPr lang="en-US" sz="1800" dirty="0">
                <a:solidFill>
                  <a:srgbClr val="FFFFFF"/>
                </a:solidFill>
                <a:latin typeface="Open Sans"/>
              </a:rPr>
              <a:t> </a:t>
            </a:r>
            <a:r>
              <a:rPr lang="en-US" sz="1800" dirty="0" err="1">
                <a:solidFill>
                  <a:srgbClr val="FFFFFF"/>
                </a:solidFill>
                <a:latin typeface="Open Sans"/>
              </a:rPr>
              <a:t>gửi</a:t>
            </a:r>
            <a:r>
              <a:rPr lang="en-US" sz="1800" dirty="0">
                <a:solidFill>
                  <a:srgbClr val="FFFFFF"/>
                </a:solidFill>
                <a:latin typeface="Open Sans"/>
              </a:rPr>
              <a:t> </a:t>
            </a:r>
            <a:r>
              <a:rPr lang="en-US" sz="1800" dirty="0" err="1">
                <a:solidFill>
                  <a:srgbClr val="FFFFFF"/>
                </a:solidFill>
                <a:latin typeface="Open Sans"/>
              </a:rPr>
              <a:t>những</a:t>
            </a:r>
            <a:r>
              <a:rPr lang="en-US" sz="1800" dirty="0">
                <a:solidFill>
                  <a:srgbClr val="FFFFFF"/>
                </a:solidFill>
                <a:latin typeface="Open Sans"/>
              </a:rPr>
              <a:t> tin </a:t>
            </a:r>
            <a:r>
              <a:rPr lang="en-US" sz="1800" dirty="0" err="1">
                <a:solidFill>
                  <a:srgbClr val="FFFFFF"/>
                </a:solidFill>
                <a:latin typeface="Open Sans"/>
              </a:rPr>
              <a:t>nhắn</a:t>
            </a:r>
            <a:r>
              <a:rPr lang="en-US" sz="1800" dirty="0">
                <a:solidFill>
                  <a:srgbClr val="FFFFFF"/>
                </a:solidFill>
                <a:latin typeface="Open Sans"/>
              </a:rPr>
              <a:t> </a:t>
            </a:r>
            <a:r>
              <a:rPr lang="en-US" sz="1800" dirty="0" err="1">
                <a:solidFill>
                  <a:srgbClr val="FFFFFF"/>
                </a:solidFill>
                <a:latin typeface="Open Sans"/>
              </a:rPr>
              <a:t>ác</a:t>
            </a:r>
            <a:r>
              <a:rPr lang="en-US" sz="1800" dirty="0">
                <a:solidFill>
                  <a:srgbClr val="FFFFFF"/>
                </a:solidFill>
                <a:latin typeface="Open Sans"/>
              </a:rPr>
              <a:t> ý </a:t>
            </a:r>
            <a:r>
              <a:rPr lang="en-US" sz="1800" dirty="0" err="1">
                <a:solidFill>
                  <a:srgbClr val="FFFFFF"/>
                </a:solidFill>
                <a:latin typeface="Open Sans"/>
              </a:rPr>
              <a:t>cho</a:t>
            </a:r>
            <a:r>
              <a:rPr lang="en-US" sz="1800" dirty="0">
                <a:solidFill>
                  <a:srgbClr val="FFFFFF"/>
                </a:solidFill>
                <a:latin typeface="Open Sans"/>
              </a:rPr>
              <a:t> </a:t>
            </a:r>
            <a:r>
              <a:rPr lang="en-US" sz="1800" dirty="0" err="1">
                <a:solidFill>
                  <a:srgbClr val="FFFFFF"/>
                </a:solidFill>
                <a:latin typeface="Open Sans"/>
              </a:rPr>
              <a:t>người</a:t>
            </a:r>
            <a:r>
              <a:rPr lang="en-US" sz="1800" dirty="0">
                <a:solidFill>
                  <a:srgbClr val="FFFFFF"/>
                </a:solidFill>
                <a:latin typeface="Open Sans"/>
              </a:rPr>
              <a:t> </a:t>
            </a:r>
            <a:r>
              <a:rPr lang="en-US" sz="1800" dirty="0" err="1">
                <a:solidFill>
                  <a:srgbClr val="FFFFFF"/>
                </a:solidFill>
                <a:latin typeface="Open Sans"/>
              </a:rPr>
              <a:t>khác</a:t>
            </a:r>
            <a:r>
              <a:rPr lang="en-US" sz="1800" dirty="0">
                <a:solidFill>
                  <a:srgbClr val="FFFFFF"/>
                </a:solidFill>
                <a:latin typeface="Open Sans"/>
              </a:rPr>
              <a:t> </a:t>
            </a:r>
            <a:r>
              <a:rPr lang="en-US" sz="1800" dirty="0" err="1">
                <a:solidFill>
                  <a:srgbClr val="FFFFFF"/>
                </a:solidFill>
                <a:latin typeface="Open Sans"/>
              </a:rPr>
              <a:t>hoặc</a:t>
            </a:r>
            <a:r>
              <a:rPr lang="en-US" sz="1800" dirty="0">
                <a:solidFill>
                  <a:srgbClr val="FFFFFF"/>
                </a:solidFill>
                <a:latin typeface="Open Sans"/>
              </a:rPr>
              <a:t> </a:t>
            </a:r>
            <a:r>
              <a:rPr lang="en-US" sz="1800" dirty="0" err="1">
                <a:solidFill>
                  <a:srgbClr val="FFFFFF"/>
                </a:solidFill>
                <a:latin typeface="Open Sans"/>
              </a:rPr>
              <a:t>thông</a:t>
            </a:r>
            <a:r>
              <a:rPr lang="en-US" sz="1800" dirty="0">
                <a:solidFill>
                  <a:srgbClr val="FFFFFF"/>
                </a:solidFill>
                <a:latin typeface="Open Sans"/>
              </a:rPr>
              <a:t> qua </a:t>
            </a:r>
            <a:r>
              <a:rPr lang="en-US" sz="1800" dirty="0" err="1">
                <a:solidFill>
                  <a:srgbClr val="FFFFFF"/>
                </a:solidFill>
                <a:latin typeface="Open Sans"/>
              </a:rPr>
              <a:t>tài</a:t>
            </a:r>
            <a:r>
              <a:rPr lang="en-US" sz="1800" dirty="0">
                <a:solidFill>
                  <a:srgbClr val="FFFFFF"/>
                </a:solidFill>
                <a:latin typeface="Open Sans"/>
              </a:rPr>
              <a:t> </a:t>
            </a:r>
            <a:r>
              <a:rPr lang="en-US" sz="1800" dirty="0" err="1">
                <a:solidFill>
                  <a:srgbClr val="FFFFFF"/>
                </a:solidFill>
                <a:latin typeface="Open Sans"/>
              </a:rPr>
              <a:t>khoản</a:t>
            </a:r>
            <a:r>
              <a:rPr lang="en-US" sz="1800" dirty="0">
                <a:solidFill>
                  <a:srgbClr val="FFFFFF"/>
                </a:solidFill>
                <a:latin typeface="Open Sans"/>
              </a:rPr>
              <a:t> </a:t>
            </a:r>
            <a:r>
              <a:rPr lang="en-US" sz="1800" dirty="0" err="1">
                <a:solidFill>
                  <a:srgbClr val="FFFFFF"/>
                </a:solidFill>
                <a:latin typeface="Open Sans"/>
              </a:rPr>
              <a:t>giả</a:t>
            </a:r>
            <a:r>
              <a:rPr lang="en-US" sz="1800" dirty="0">
                <a:solidFill>
                  <a:srgbClr val="FFFFFF"/>
                </a:solidFill>
                <a:latin typeface="Open Sans"/>
              </a:rPr>
              <a:t> </a:t>
            </a:r>
            <a:r>
              <a:rPr lang="en-US" sz="1800" dirty="0" err="1">
                <a:solidFill>
                  <a:srgbClr val="FFFFFF"/>
                </a:solidFill>
                <a:latin typeface="Open Sans"/>
              </a:rPr>
              <a:t>mạo</a:t>
            </a:r>
            <a:r>
              <a:rPr lang="en-US" sz="1800" dirty="0">
                <a:solidFill>
                  <a:srgbClr val="FFFFFF"/>
                </a:solidFill>
                <a:latin typeface="Open Sans"/>
              </a:rPr>
              <a:t>.</a:t>
            </a:r>
          </a:p>
          <a:p>
            <a:pPr marL="558811" lvl="1" indent="-342900">
              <a:lnSpc>
                <a:spcPts val="3440"/>
              </a:lnSpc>
              <a:buClr>
                <a:srgbClr val="FFFFFF"/>
              </a:buClr>
              <a:buFont typeface="Arial" panose="020B0604020202020204" pitchFamily="34" charset="0"/>
              <a:buChar char="•"/>
            </a:pPr>
            <a:r>
              <a:rPr lang="en-CA" sz="1800" dirty="0">
                <a:solidFill>
                  <a:srgbClr val="FFFFFF"/>
                </a:solidFill>
                <a:latin typeface="Open Sans"/>
              </a:rPr>
              <a:t>Đ</a:t>
            </a:r>
            <a:r>
              <a:rPr lang="vi-VN" sz="1800" dirty="0">
                <a:solidFill>
                  <a:srgbClr val="FFFFFF"/>
                </a:solidFill>
                <a:latin typeface="Open Sans"/>
              </a:rPr>
              <a:t>ăng tải các dòng trạng thái đả kích, khiếm nhã, quấy rối hoặc kêu gọi tẩy chay trên cộng động mạng, thậm chí còn sử dụng các hình ảnh, video biếm họa để chỉ trích, hạ nhục người khác.</a:t>
            </a:r>
            <a:endParaRPr lang="en-US" sz="1800" dirty="0">
              <a:solidFill>
                <a:srgbClr val="FFFFFF"/>
              </a:solidFill>
              <a:latin typeface="Open Sans"/>
            </a:endParaRPr>
          </a:p>
          <a:p>
            <a:pPr>
              <a:lnSpc>
                <a:spcPts val="4013"/>
              </a:lnSpc>
            </a:pPr>
            <a:endParaRPr lang="en-US" sz="2333" dirty="0">
              <a:solidFill>
                <a:srgbClr val="FFFFFF"/>
              </a:solidFill>
              <a:latin typeface="Open Sans Bold"/>
            </a:endParaRPr>
          </a:p>
        </p:txBody>
      </p:sp>
    </p:spTree>
    <p:extLst>
      <p:ext uri="{BB962C8B-B14F-4D97-AF65-F5344CB8AC3E}">
        <p14:creationId xmlns:p14="http://schemas.microsoft.com/office/powerpoint/2010/main" val="29747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561" y="-130941"/>
            <a:ext cx="12640113" cy="3559941"/>
            <a:chOff x="0" y="0"/>
            <a:chExt cx="97915863" cy="27576864"/>
          </a:xfrm>
          <a:solidFill>
            <a:schemeClr val="bg1"/>
          </a:solidFill>
        </p:grpSpPr>
        <p:sp>
          <p:nvSpPr>
            <p:cNvPr id="3" name="Freeform 3"/>
            <p:cNvSpPr/>
            <p:nvPr/>
          </p:nvSpPr>
          <p:spPr>
            <a:xfrm>
              <a:off x="72390" y="72390"/>
              <a:ext cx="97771083" cy="27432083"/>
            </a:xfrm>
            <a:custGeom>
              <a:avLst/>
              <a:gdLst/>
              <a:ahLst/>
              <a:cxnLst/>
              <a:rect l="l" t="t" r="r" b="b"/>
              <a:pathLst>
                <a:path w="97771083" h="27432083">
                  <a:moveTo>
                    <a:pt x="0" y="0"/>
                  </a:moveTo>
                  <a:lnTo>
                    <a:pt x="97771083" y="0"/>
                  </a:lnTo>
                  <a:lnTo>
                    <a:pt x="97771083" y="27432083"/>
                  </a:lnTo>
                  <a:lnTo>
                    <a:pt x="0" y="27432083"/>
                  </a:lnTo>
                  <a:lnTo>
                    <a:pt x="0" y="0"/>
                  </a:lnTo>
                  <a:close/>
                </a:path>
              </a:pathLst>
            </a:custGeom>
            <a:grpFill/>
          </p:spPr>
          <p:txBody>
            <a:bodyPr/>
            <a:lstStyle/>
            <a:p>
              <a:endParaRPr lang="en-CA"/>
            </a:p>
          </p:txBody>
        </p:sp>
        <p:sp>
          <p:nvSpPr>
            <p:cNvPr id="4" name="Freeform 4"/>
            <p:cNvSpPr/>
            <p:nvPr/>
          </p:nvSpPr>
          <p:spPr>
            <a:xfrm>
              <a:off x="0" y="0"/>
              <a:ext cx="97915865" cy="27576862"/>
            </a:xfrm>
            <a:custGeom>
              <a:avLst/>
              <a:gdLst/>
              <a:ahLst/>
              <a:cxnLst/>
              <a:rect l="l" t="t" r="r" b="b"/>
              <a:pathLst>
                <a:path w="97915865" h="27576862">
                  <a:moveTo>
                    <a:pt x="97771086" y="27432084"/>
                  </a:moveTo>
                  <a:lnTo>
                    <a:pt x="97915865" y="27432084"/>
                  </a:lnTo>
                  <a:lnTo>
                    <a:pt x="97915865" y="27576862"/>
                  </a:lnTo>
                  <a:lnTo>
                    <a:pt x="97771086" y="27576862"/>
                  </a:lnTo>
                  <a:lnTo>
                    <a:pt x="97771086" y="27432084"/>
                  </a:lnTo>
                  <a:close/>
                  <a:moveTo>
                    <a:pt x="0" y="144780"/>
                  </a:moveTo>
                  <a:lnTo>
                    <a:pt x="144780" y="144780"/>
                  </a:lnTo>
                  <a:lnTo>
                    <a:pt x="144780" y="27432084"/>
                  </a:lnTo>
                  <a:lnTo>
                    <a:pt x="0" y="27432084"/>
                  </a:lnTo>
                  <a:lnTo>
                    <a:pt x="0" y="144780"/>
                  </a:lnTo>
                  <a:close/>
                  <a:moveTo>
                    <a:pt x="0" y="27432084"/>
                  </a:moveTo>
                  <a:lnTo>
                    <a:pt x="144780" y="27432084"/>
                  </a:lnTo>
                  <a:lnTo>
                    <a:pt x="144780" y="27576862"/>
                  </a:lnTo>
                  <a:lnTo>
                    <a:pt x="0" y="27576862"/>
                  </a:lnTo>
                  <a:lnTo>
                    <a:pt x="0" y="27432084"/>
                  </a:lnTo>
                  <a:close/>
                  <a:moveTo>
                    <a:pt x="97771086" y="144780"/>
                  </a:moveTo>
                  <a:lnTo>
                    <a:pt x="97915865" y="144780"/>
                  </a:lnTo>
                  <a:lnTo>
                    <a:pt x="97915865" y="27432084"/>
                  </a:lnTo>
                  <a:lnTo>
                    <a:pt x="97771086" y="27432084"/>
                  </a:lnTo>
                  <a:lnTo>
                    <a:pt x="97771086" y="144780"/>
                  </a:lnTo>
                  <a:close/>
                  <a:moveTo>
                    <a:pt x="144780" y="27432084"/>
                  </a:moveTo>
                  <a:lnTo>
                    <a:pt x="97771086" y="27432084"/>
                  </a:lnTo>
                  <a:lnTo>
                    <a:pt x="97771086" y="27576862"/>
                  </a:lnTo>
                  <a:lnTo>
                    <a:pt x="144780" y="27576862"/>
                  </a:lnTo>
                  <a:lnTo>
                    <a:pt x="144780" y="27432084"/>
                  </a:lnTo>
                  <a:close/>
                  <a:moveTo>
                    <a:pt x="97771086" y="0"/>
                  </a:moveTo>
                  <a:lnTo>
                    <a:pt x="97915865" y="0"/>
                  </a:lnTo>
                  <a:lnTo>
                    <a:pt x="97915865" y="144780"/>
                  </a:lnTo>
                  <a:lnTo>
                    <a:pt x="97771086" y="144780"/>
                  </a:lnTo>
                  <a:lnTo>
                    <a:pt x="97771086" y="0"/>
                  </a:lnTo>
                  <a:close/>
                  <a:moveTo>
                    <a:pt x="0" y="0"/>
                  </a:moveTo>
                  <a:lnTo>
                    <a:pt x="144780" y="0"/>
                  </a:lnTo>
                  <a:lnTo>
                    <a:pt x="144780" y="144780"/>
                  </a:lnTo>
                  <a:lnTo>
                    <a:pt x="0" y="144780"/>
                  </a:lnTo>
                  <a:lnTo>
                    <a:pt x="0" y="0"/>
                  </a:lnTo>
                  <a:close/>
                  <a:moveTo>
                    <a:pt x="144780" y="0"/>
                  </a:moveTo>
                  <a:lnTo>
                    <a:pt x="97771086" y="0"/>
                  </a:lnTo>
                  <a:lnTo>
                    <a:pt x="97771086" y="144780"/>
                  </a:lnTo>
                  <a:lnTo>
                    <a:pt x="144780" y="144780"/>
                  </a:lnTo>
                  <a:lnTo>
                    <a:pt x="144780" y="0"/>
                  </a:lnTo>
                  <a:close/>
                </a:path>
              </a:pathLst>
            </a:custGeom>
            <a:grpFill/>
          </p:spPr>
          <p:txBody>
            <a:bodyPr/>
            <a:lstStyle/>
            <a:p>
              <a:endParaRPr lang="en-CA"/>
            </a:p>
          </p:txBody>
        </p:sp>
      </p:grpSp>
      <p:grpSp>
        <p:nvGrpSpPr>
          <p:cNvPr id="5" name="Group 5"/>
          <p:cNvGrpSpPr/>
          <p:nvPr/>
        </p:nvGrpSpPr>
        <p:grpSpPr>
          <a:xfrm>
            <a:off x="-183561" y="3419655"/>
            <a:ext cx="12640113" cy="3741669"/>
            <a:chOff x="0" y="-72390"/>
            <a:chExt cx="97915865" cy="28984610"/>
          </a:xfrm>
          <a:solidFill>
            <a:srgbClr val="733278"/>
          </a:solidFill>
        </p:grpSpPr>
        <p:sp>
          <p:nvSpPr>
            <p:cNvPr id="6" name="Freeform 6"/>
            <p:cNvSpPr/>
            <p:nvPr/>
          </p:nvSpPr>
          <p:spPr>
            <a:xfrm>
              <a:off x="0" y="-72390"/>
              <a:ext cx="97771084" cy="28767439"/>
            </a:xfrm>
            <a:custGeom>
              <a:avLst/>
              <a:gdLst/>
              <a:ahLst/>
              <a:cxnLst/>
              <a:rect l="l" t="t" r="r" b="b"/>
              <a:pathLst>
                <a:path w="97771083" h="28767440">
                  <a:moveTo>
                    <a:pt x="0" y="0"/>
                  </a:moveTo>
                  <a:lnTo>
                    <a:pt x="97771083" y="0"/>
                  </a:lnTo>
                  <a:lnTo>
                    <a:pt x="97771083" y="28767440"/>
                  </a:lnTo>
                  <a:lnTo>
                    <a:pt x="0" y="28767440"/>
                  </a:lnTo>
                  <a:lnTo>
                    <a:pt x="0" y="0"/>
                  </a:lnTo>
                  <a:close/>
                </a:path>
              </a:pathLst>
            </a:custGeom>
            <a:grpFill/>
          </p:spPr>
          <p:txBody>
            <a:bodyPr/>
            <a:lstStyle/>
            <a:p>
              <a:endParaRPr lang="en-CA"/>
            </a:p>
          </p:txBody>
        </p:sp>
        <p:sp>
          <p:nvSpPr>
            <p:cNvPr id="7" name="Freeform 7"/>
            <p:cNvSpPr/>
            <p:nvPr/>
          </p:nvSpPr>
          <p:spPr>
            <a:xfrm>
              <a:off x="0" y="0"/>
              <a:ext cx="97915865" cy="28912220"/>
            </a:xfrm>
            <a:custGeom>
              <a:avLst/>
              <a:gdLst/>
              <a:ahLst/>
              <a:cxnLst/>
              <a:rect l="l" t="t" r="r" b="b"/>
              <a:pathLst>
                <a:path w="97915865" h="28912220">
                  <a:moveTo>
                    <a:pt x="97771086" y="28767441"/>
                  </a:moveTo>
                  <a:lnTo>
                    <a:pt x="97915865" y="28767441"/>
                  </a:lnTo>
                  <a:lnTo>
                    <a:pt x="97915865" y="28912220"/>
                  </a:lnTo>
                  <a:lnTo>
                    <a:pt x="97771086" y="28912220"/>
                  </a:lnTo>
                  <a:lnTo>
                    <a:pt x="9777108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97771086" y="144780"/>
                  </a:moveTo>
                  <a:lnTo>
                    <a:pt x="97915865" y="144780"/>
                  </a:lnTo>
                  <a:lnTo>
                    <a:pt x="97915865" y="28767441"/>
                  </a:lnTo>
                  <a:lnTo>
                    <a:pt x="97771086" y="28767441"/>
                  </a:lnTo>
                  <a:lnTo>
                    <a:pt x="97771086" y="144780"/>
                  </a:lnTo>
                  <a:close/>
                  <a:moveTo>
                    <a:pt x="144780" y="28767441"/>
                  </a:moveTo>
                  <a:lnTo>
                    <a:pt x="97771086" y="28767441"/>
                  </a:lnTo>
                  <a:lnTo>
                    <a:pt x="97771086" y="28912220"/>
                  </a:lnTo>
                  <a:lnTo>
                    <a:pt x="144780" y="28912220"/>
                  </a:lnTo>
                  <a:lnTo>
                    <a:pt x="144780" y="28767441"/>
                  </a:lnTo>
                  <a:close/>
                  <a:moveTo>
                    <a:pt x="97771086" y="0"/>
                  </a:moveTo>
                  <a:lnTo>
                    <a:pt x="97915865" y="0"/>
                  </a:lnTo>
                  <a:lnTo>
                    <a:pt x="97915865" y="144780"/>
                  </a:lnTo>
                  <a:lnTo>
                    <a:pt x="97771086" y="144780"/>
                  </a:lnTo>
                  <a:lnTo>
                    <a:pt x="97771086" y="0"/>
                  </a:lnTo>
                  <a:close/>
                  <a:moveTo>
                    <a:pt x="0" y="0"/>
                  </a:moveTo>
                  <a:lnTo>
                    <a:pt x="144780" y="0"/>
                  </a:lnTo>
                  <a:lnTo>
                    <a:pt x="144780" y="144780"/>
                  </a:lnTo>
                  <a:lnTo>
                    <a:pt x="0" y="144780"/>
                  </a:lnTo>
                  <a:lnTo>
                    <a:pt x="0" y="0"/>
                  </a:lnTo>
                  <a:close/>
                  <a:moveTo>
                    <a:pt x="144780" y="0"/>
                  </a:moveTo>
                  <a:lnTo>
                    <a:pt x="97771086" y="0"/>
                  </a:lnTo>
                  <a:lnTo>
                    <a:pt x="97771086" y="144780"/>
                  </a:lnTo>
                  <a:lnTo>
                    <a:pt x="144780" y="144780"/>
                  </a:lnTo>
                  <a:lnTo>
                    <a:pt x="144780" y="0"/>
                  </a:lnTo>
                  <a:close/>
                </a:path>
              </a:pathLst>
            </a:custGeom>
            <a:grpFill/>
          </p:spPr>
          <p:txBody>
            <a:bodyPr/>
            <a:lstStyle/>
            <a:p>
              <a:endParaRPr lang="en-CA"/>
            </a:p>
          </p:txBody>
        </p:sp>
      </p:grpSp>
      <p:sp>
        <p:nvSpPr>
          <p:cNvPr id="8" name="TextBox 8"/>
          <p:cNvSpPr txBox="1"/>
          <p:nvPr/>
        </p:nvSpPr>
        <p:spPr>
          <a:xfrm>
            <a:off x="726295" y="4741442"/>
            <a:ext cx="10820400" cy="671018"/>
          </a:xfrm>
          <a:prstGeom prst="rect">
            <a:avLst/>
          </a:prstGeom>
        </p:spPr>
        <p:txBody>
          <a:bodyPr lIns="0" tIns="0" rIns="0" bIns="0" rtlCol="0" anchor="t">
            <a:spAutoFit/>
          </a:bodyPr>
          <a:lstStyle/>
          <a:p>
            <a:pPr algn="ctr">
              <a:lnSpc>
                <a:spcPts val="5600"/>
              </a:lnSpc>
            </a:pPr>
            <a:r>
              <a:rPr lang="en-US" sz="4000" dirty="0">
                <a:solidFill>
                  <a:srgbClr val="FFFFFF"/>
                </a:solidFill>
                <a:latin typeface="Open Sans"/>
              </a:rPr>
              <a:t>ĐÂY LÀ TRÒ ĐÙA HAY BẮT NẠT?</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59622" y="319755"/>
            <a:ext cx="5582057" cy="3521771"/>
          </a:xfrm>
          <a:prstGeom prst="rect">
            <a:avLst/>
          </a:prstGeom>
        </p:spPr>
      </p:pic>
      <p:sp>
        <p:nvSpPr>
          <p:cNvPr id="10" name="TextBox 9">
            <a:extLst>
              <a:ext uri="{FF2B5EF4-FFF2-40B4-BE49-F238E27FC236}">
                <a16:creationId xmlns:a16="http://schemas.microsoft.com/office/drawing/2014/main" id="{049EB38E-90AB-344B-BC92-FA1288A7D6B1}"/>
              </a:ext>
            </a:extLst>
          </p:cNvPr>
          <p:cNvSpPr txBox="1"/>
          <p:nvPr/>
        </p:nvSpPr>
        <p:spPr>
          <a:xfrm>
            <a:off x="202557" y="3755985"/>
            <a:ext cx="5162309" cy="553998"/>
          </a:xfrm>
          <a:prstGeom prst="rect">
            <a:avLst/>
          </a:prstGeom>
          <a:noFill/>
        </p:spPr>
        <p:txBody>
          <a:bodyPr wrap="square" rtlCol="0">
            <a:spAutoFit/>
          </a:bodyPr>
          <a:lstStyle/>
          <a:p>
            <a:r>
              <a:rPr lang="en-CA" sz="3000" b="1" dirty="0">
                <a:solidFill>
                  <a:schemeClr val="bg1"/>
                </a:solidFill>
              </a:rPr>
              <a:t>BÀI TẬP TÌNH HUỐNG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4552" y="3429000"/>
            <a:ext cx="6360552" cy="3732324"/>
            <a:chOff x="0" y="0"/>
            <a:chExt cx="49271627" cy="28912220"/>
          </a:xfrm>
          <a:solidFill>
            <a:srgbClr val="FFFFFF"/>
          </a:solidFill>
        </p:grpSpPr>
        <p:sp>
          <p:nvSpPr>
            <p:cNvPr id="3" name="Freeform 3"/>
            <p:cNvSpPr/>
            <p:nvPr/>
          </p:nvSpPr>
          <p:spPr>
            <a:xfrm>
              <a:off x="72390" y="72390"/>
              <a:ext cx="49126849" cy="28767440"/>
            </a:xfrm>
            <a:custGeom>
              <a:avLst/>
              <a:gdLst/>
              <a:ahLst/>
              <a:cxnLst/>
              <a:rect l="l" t="t" r="r" b="b"/>
              <a:pathLst>
                <a:path w="49126849" h="28767440">
                  <a:moveTo>
                    <a:pt x="0" y="0"/>
                  </a:moveTo>
                  <a:lnTo>
                    <a:pt x="49126849" y="0"/>
                  </a:lnTo>
                  <a:lnTo>
                    <a:pt x="49126849" y="28767440"/>
                  </a:lnTo>
                  <a:lnTo>
                    <a:pt x="0" y="28767440"/>
                  </a:lnTo>
                  <a:lnTo>
                    <a:pt x="0" y="0"/>
                  </a:lnTo>
                  <a:close/>
                </a:path>
              </a:pathLst>
            </a:custGeom>
            <a:grpFill/>
          </p:spPr>
          <p:txBody>
            <a:bodyPr/>
            <a:lstStyle/>
            <a:p>
              <a:endParaRPr lang="en-CA"/>
            </a:p>
          </p:txBody>
        </p:sp>
        <p:sp>
          <p:nvSpPr>
            <p:cNvPr id="4" name="Freeform 4"/>
            <p:cNvSpPr/>
            <p:nvPr/>
          </p:nvSpPr>
          <p:spPr>
            <a:xfrm>
              <a:off x="0" y="0"/>
              <a:ext cx="49271628" cy="28912220"/>
            </a:xfrm>
            <a:custGeom>
              <a:avLst/>
              <a:gdLst/>
              <a:ahLst/>
              <a:cxnLst/>
              <a:rect l="l" t="t" r="r" b="b"/>
              <a:pathLst>
                <a:path w="49271628" h="28912220">
                  <a:moveTo>
                    <a:pt x="49126846" y="28767441"/>
                  </a:moveTo>
                  <a:lnTo>
                    <a:pt x="49271628" y="28767441"/>
                  </a:lnTo>
                  <a:lnTo>
                    <a:pt x="49271628" y="28912220"/>
                  </a:lnTo>
                  <a:lnTo>
                    <a:pt x="49126846" y="28912220"/>
                  </a:lnTo>
                  <a:lnTo>
                    <a:pt x="4912684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49126846" y="144780"/>
                  </a:moveTo>
                  <a:lnTo>
                    <a:pt x="49271628" y="144780"/>
                  </a:lnTo>
                  <a:lnTo>
                    <a:pt x="49271628" y="28767441"/>
                  </a:lnTo>
                  <a:lnTo>
                    <a:pt x="49126846" y="28767441"/>
                  </a:lnTo>
                  <a:lnTo>
                    <a:pt x="49126846" y="144780"/>
                  </a:lnTo>
                  <a:close/>
                  <a:moveTo>
                    <a:pt x="144780" y="28767441"/>
                  </a:moveTo>
                  <a:lnTo>
                    <a:pt x="49126846" y="28767441"/>
                  </a:lnTo>
                  <a:lnTo>
                    <a:pt x="49126846" y="28912220"/>
                  </a:lnTo>
                  <a:lnTo>
                    <a:pt x="144780" y="28912220"/>
                  </a:lnTo>
                  <a:lnTo>
                    <a:pt x="144780" y="2876744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grpSp>
        <p:nvGrpSpPr>
          <p:cNvPr id="5" name="Group 5"/>
          <p:cNvGrpSpPr/>
          <p:nvPr/>
        </p:nvGrpSpPr>
        <p:grpSpPr>
          <a:xfrm>
            <a:off x="-264552" y="-303324"/>
            <a:ext cx="6360552" cy="3732324"/>
            <a:chOff x="0" y="0"/>
            <a:chExt cx="49271627" cy="28912220"/>
          </a:xfrm>
          <a:solidFill>
            <a:schemeClr val="bg1"/>
          </a:solidFill>
        </p:grpSpPr>
        <p:sp>
          <p:nvSpPr>
            <p:cNvPr id="6" name="Freeform 6"/>
            <p:cNvSpPr/>
            <p:nvPr/>
          </p:nvSpPr>
          <p:spPr>
            <a:xfrm>
              <a:off x="72390" y="72390"/>
              <a:ext cx="49126849" cy="28767440"/>
            </a:xfrm>
            <a:custGeom>
              <a:avLst/>
              <a:gdLst/>
              <a:ahLst/>
              <a:cxnLst/>
              <a:rect l="l" t="t" r="r" b="b"/>
              <a:pathLst>
                <a:path w="49126849" h="28767440">
                  <a:moveTo>
                    <a:pt x="0" y="0"/>
                  </a:moveTo>
                  <a:lnTo>
                    <a:pt x="49126849" y="0"/>
                  </a:lnTo>
                  <a:lnTo>
                    <a:pt x="49126849" y="28767440"/>
                  </a:lnTo>
                  <a:lnTo>
                    <a:pt x="0" y="28767440"/>
                  </a:lnTo>
                  <a:lnTo>
                    <a:pt x="0" y="0"/>
                  </a:lnTo>
                  <a:close/>
                </a:path>
              </a:pathLst>
            </a:custGeom>
            <a:grpFill/>
          </p:spPr>
          <p:txBody>
            <a:bodyPr/>
            <a:lstStyle/>
            <a:p>
              <a:endParaRPr lang="en-CA"/>
            </a:p>
          </p:txBody>
        </p:sp>
        <p:sp>
          <p:nvSpPr>
            <p:cNvPr id="7" name="Freeform 7"/>
            <p:cNvSpPr/>
            <p:nvPr/>
          </p:nvSpPr>
          <p:spPr>
            <a:xfrm>
              <a:off x="0" y="0"/>
              <a:ext cx="49271628" cy="28912220"/>
            </a:xfrm>
            <a:custGeom>
              <a:avLst/>
              <a:gdLst/>
              <a:ahLst/>
              <a:cxnLst/>
              <a:rect l="l" t="t" r="r" b="b"/>
              <a:pathLst>
                <a:path w="49271628" h="28912220">
                  <a:moveTo>
                    <a:pt x="49126846" y="28767441"/>
                  </a:moveTo>
                  <a:lnTo>
                    <a:pt x="49271628" y="28767441"/>
                  </a:lnTo>
                  <a:lnTo>
                    <a:pt x="49271628" y="28912220"/>
                  </a:lnTo>
                  <a:lnTo>
                    <a:pt x="49126846" y="28912220"/>
                  </a:lnTo>
                  <a:lnTo>
                    <a:pt x="4912684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49126846" y="144780"/>
                  </a:moveTo>
                  <a:lnTo>
                    <a:pt x="49271628" y="144780"/>
                  </a:lnTo>
                  <a:lnTo>
                    <a:pt x="49271628" y="28767441"/>
                  </a:lnTo>
                  <a:lnTo>
                    <a:pt x="49126846" y="28767441"/>
                  </a:lnTo>
                  <a:lnTo>
                    <a:pt x="49126846" y="144780"/>
                  </a:lnTo>
                  <a:close/>
                  <a:moveTo>
                    <a:pt x="144780" y="28767441"/>
                  </a:moveTo>
                  <a:lnTo>
                    <a:pt x="49126846" y="28767441"/>
                  </a:lnTo>
                  <a:lnTo>
                    <a:pt x="49126846" y="28912220"/>
                  </a:lnTo>
                  <a:lnTo>
                    <a:pt x="144780" y="28912220"/>
                  </a:lnTo>
                  <a:lnTo>
                    <a:pt x="144780" y="2876744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grpSp>
        <p:nvGrpSpPr>
          <p:cNvPr id="8" name="Group 8"/>
          <p:cNvGrpSpPr/>
          <p:nvPr/>
        </p:nvGrpSpPr>
        <p:grpSpPr>
          <a:xfrm>
            <a:off x="6096000" y="-303324"/>
            <a:ext cx="6360552" cy="7464648"/>
            <a:chOff x="0" y="0"/>
            <a:chExt cx="49271627" cy="57824439"/>
          </a:xfrm>
          <a:solidFill>
            <a:srgbClr val="733278"/>
          </a:solidFill>
        </p:grpSpPr>
        <p:sp>
          <p:nvSpPr>
            <p:cNvPr id="9" name="Freeform 9"/>
            <p:cNvSpPr/>
            <p:nvPr/>
          </p:nvSpPr>
          <p:spPr>
            <a:xfrm>
              <a:off x="72390" y="72390"/>
              <a:ext cx="49126849" cy="57679657"/>
            </a:xfrm>
            <a:custGeom>
              <a:avLst/>
              <a:gdLst/>
              <a:ahLst/>
              <a:cxnLst/>
              <a:rect l="l" t="t" r="r" b="b"/>
              <a:pathLst>
                <a:path w="49126849" h="57679657">
                  <a:moveTo>
                    <a:pt x="0" y="0"/>
                  </a:moveTo>
                  <a:lnTo>
                    <a:pt x="49126849" y="0"/>
                  </a:lnTo>
                  <a:lnTo>
                    <a:pt x="49126849" y="57679657"/>
                  </a:lnTo>
                  <a:lnTo>
                    <a:pt x="0" y="57679657"/>
                  </a:lnTo>
                  <a:lnTo>
                    <a:pt x="0" y="0"/>
                  </a:lnTo>
                  <a:close/>
                </a:path>
              </a:pathLst>
            </a:custGeom>
            <a:grpFill/>
          </p:spPr>
          <p:txBody>
            <a:bodyPr/>
            <a:lstStyle/>
            <a:p>
              <a:endParaRPr lang="en-CA"/>
            </a:p>
          </p:txBody>
        </p:sp>
        <p:sp>
          <p:nvSpPr>
            <p:cNvPr id="10" name="Freeform 10"/>
            <p:cNvSpPr/>
            <p:nvPr/>
          </p:nvSpPr>
          <p:spPr>
            <a:xfrm>
              <a:off x="0" y="0"/>
              <a:ext cx="49271628" cy="57824439"/>
            </a:xfrm>
            <a:custGeom>
              <a:avLst/>
              <a:gdLst/>
              <a:ahLst/>
              <a:cxnLst/>
              <a:rect l="l" t="t" r="r" b="b"/>
              <a:pathLst>
                <a:path w="49271628" h="57824439">
                  <a:moveTo>
                    <a:pt x="49126846" y="57679661"/>
                  </a:moveTo>
                  <a:lnTo>
                    <a:pt x="49271628" y="57679661"/>
                  </a:lnTo>
                  <a:lnTo>
                    <a:pt x="49271628" y="57824439"/>
                  </a:lnTo>
                  <a:lnTo>
                    <a:pt x="49126846" y="57824439"/>
                  </a:lnTo>
                  <a:lnTo>
                    <a:pt x="49126846" y="57679661"/>
                  </a:lnTo>
                  <a:close/>
                  <a:moveTo>
                    <a:pt x="0" y="144780"/>
                  </a:moveTo>
                  <a:lnTo>
                    <a:pt x="144780" y="144780"/>
                  </a:lnTo>
                  <a:lnTo>
                    <a:pt x="144780" y="57679661"/>
                  </a:lnTo>
                  <a:lnTo>
                    <a:pt x="0" y="57679661"/>
                  </a:lnTo>
                  <a:lnTo>
                    <a:pt x="0" y="144780"/>
                  </a:lnTo>
                  <a:close/>
                  <a:moveTo>
                    <a:pt x="0" y="57679661"/>
                  </a:moveTo>
                  <a:lnTo>
                    <a:pt x="144780" y="57679661"/>
                  </a:lnTo>
                  <a:lnTo>
                    <a:pt x="144780" y="57824439"/>
                  </a:lnTo>
                  <a:lnTo>
                    <a:pt x="0" y="57824439"/>
                  </a:lnTo>
                  <a:lnTo>
                    <a:pt x="0" y="57679661"/>
                  </a:lnTo>
                  <a:close/>
                  <a:moveTo>
                    <a:pt x="49126846" y="144780"/>
                  </a:moveTo>
                  <a:lnTo>
                    <a:pt x="49271628" y="144780"/>
                  </a:lnTo>
                  <a:lnTo>
                    <a:pt x="49271628" y="57679661"/>
                  </a:lnTo>
                  <a:lnTo>
                    <a:pt x="49126846" y="57679661"/>
                  </a:lnTo>
                  <a:lnTo>
                    <a:pt x="49126846" y="144780"/>
                  </a:lnTo>
                  <a:close/>
                  <a:moveTo>
                    <a:pt x="144780" y="57679661"/>
                  </a:moveTo>
                  <a:lnTo>
                    <a:pt x="49126846" y="57679661"/>
                  </a:lnTo>
                  <a:lnTo>
                    <a:pt x="49126846" y="57824439"/>
                  </a:lnTo>
                  <a:lnTo>
                    <a:pt x="144780" y="57824439"/>
                  </a:lnTo>
                  <a:lnTo>
                    <a:pt x="144780" y="5767966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35301" y="243194"/>
            <a:ext cx="3389155" cy="3185806"/>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9651" y="4271136"/>
            <a:ext cx="5632147" cy="2048053"/>
          </a:xfrm>
          <a:prstGeom prst="rect">
            <a:avLst/>
          </a:prstGeom>
        </p:spPr>
      </p:pic>
      <p:sp>
        <p:nvSpPr>
          <p:cNvPr id="13" name="TextBox 13"/>
          <p:cNvSpPr txBox="1"/>
          <p:nvPr/>
        </p:nvSpPr>
        <p:spPr>
          <a:xfrm>
            <a:off x="6550400" y="1556809"/>
            <a:ext cx="5282971" cy="3780137"/>
          </a:xfrm>
          <a:prstGeom prst="rect">
            <a:avLst/>
          </a:prstGeom>
        </p:spPr>
        <p:txBody>
          <a:bodyPr lIns="0" tIns="0" rIns="0" bIns="0" rtlCol="0" anchor="t">
            <a:spAutoFit/>
          </a:bodyPr>
          <a:lstStyle/>
          <a:p>
            <a:pPr algn="ctr">
              <a:lnSpc>
                <a:spcPts val="3267"/>
              </a:lnSpc>
            </a:pPr>
            <a:r>
              <a:rPr lang="en-US" sz="2333" dirty="0">
                <a:solidFill>
                  <a:schemeClr val="bg1"/>
                </a:solidFill>
                <a:latin typeface="Open Sans"/>
              </a:rPr>
              <a:t> M. </a:t>
            </a:r>
            <a:r>
              <a:rPr lang="en-US" sz="2333" dirty="0" err="1">
                <a:solidFill>
                  <a:schemeClr val="bg1"/>
                </a:solidFill>
                <a:latin typeface="Open Sans"/>
              </a:rPr>
              <a:t>là</a:t>
            </a:r>
            <a:r>
              <a:rPr lang="en-US" sz="2333" dirty="0">
                <a:solidFill>
                  <a:schemeClr val="bg1"/>
                </a:solidFill>
                <a:latin typeface="Open Sans"/>
              </a:rPr>
              <a:t> </a:t>
            </a:r>
            <a:r>
              <a:rPr lang="en-US" sz="2333" dirty="0" err="1">
                <a:solidFill>
                  <a:schemeClr val="bg1"/>
                </a:solidFill>
                <a:latin typeface="Open Sans"/>
              </a:rPr>
              <a:t>học</a:t>
            </a:r>
            <a:r>
              <a:rPr lang="en-US" sz="2333" dirty="0">
                <a:solidFill>
                  <a:schemeClr val="bg1"/>
                </a:solidFill>
                <a:latin typeface="Open Sans"/>
              </a:rPr>
              <a:t> </a:t>
            </a:r>
            <a:r>
              <a:rPr lang="en-US" sz="2333" dirty="0" err="1">
                <a:solidFill>
                  <a:schemeClr val="bg1"/>
                </a:solidFill>
                <a:latin typeface="Open Sans"/>
              </a:rPr>
              <a:t>sinh</a:t>
            </a:r>
            <a:r>
              <a:rPr lang="en-US" sz="2333" dirty="0">
                <a:solidFill>
                  <a:schemeClr val="bg1"/>
                </a:solidFill>
                <a:latin typeface="Open Sans"/>
              </a:rPr>
              <a:t> </a:t>
            </a:r>
            <a:r>
              <a:rPr lang="en-US" sz="2333" dirty="0" err="1">
                <a:solidFill>
                  <a:schemeClr val="bg1"/>
                </a:solidFill>
                <a:latin typeface="Open Sans"/>
              </a:rPr>
              <a:t>mới</a:t>
            </a:r>
            <a:r>
              <a:rPr lang="en-US" sz="2333" dirty="0">
                <a:solidFill>
                  <a:schemeClr val="bg1"/>
                </a:solidFill>
                <a:latin typeface="Open Sans"/>
              </a:rPr>
              <a:t> </a:t>
            </a:r>
            <a:r>
              <a:rPr lang="en-US" sz="2333" dirty="0" err="1">
                <a:solidFill>
                  <a:schemeClr val="bg1"/>
                </a:solidFill>
                <a:latin typeface="Open Sans"/>
              </a:rPr>
              <a:t>chuyển</a:t>
            </a:r>
            <a:r>
              <a:rPr lang="en-US" sz="2333" dirty="0">
                <a:solidFill>
                  <a:schemeClr val="bg1"/>
                </a:solidFill>
                <a:latin typeface="Open Sans"/>
              </a:rPr>
              <a:t> </a:t>
            </a:r>
            <a:r>
              <a:rPr lang="en-US" sz="2333" dirty="0" err="1">
                <a:solidFill>
                  <a:schemeClr val="bg1"/>
                </a:solidFill>
                <a:latin typeface="Open Sans"/>
              </a:rPr>
              <a:t>từ</a:t>
            </a:r>
            <a:r>
              <a:rPr lang="en-US" sz="2333" dirty="0">
                <a:solidFill>
                  <a:schemeClr val="bg1"/>
                </a:solidFill>
                <a:latin typeface="Open Sans"/>
              </a:rPr>
              <a:t> </a:t>
            </a:r>
            <a:r>
              <a:rPr lang="en-US" sz="2333" dirty="0" err="1">
                <a:solidFill>
                  <a:schemeClr val="bg1"/>
                </a:solidFill>
                <a:latin typeface="Open Sans"/>
              </a:rPr>
              <a:t>trường</a:t>
            </a:r>
            <a:r>
              <a:rPr lang="en-US" sz="2333" dirty="0">
                <a:solidFill>
                  <a:schemeClr val="bg1"/>
                </a:solidFill>
                <a:latin typeface="Open Sans"/>
              </a:rPr>
              <a:t> </a:t>
            </a:r>
            <a:r>
              <a:rPr lang="en-US" sz="2333" dirty="0" err="1">
                <a:solidFill>
                  <a:schemeClr val="bg1"/>
                </a:solidFill>
                <a:latin typeface="Open Sans"/>
              </a:rPr>
              <a:t>khác</a:t>
            </a:r>
            <a:r>
              <a:rPr lang="en-US" sz="2333" dirty="0">
                <a:solidFill>
                  <a:schemeClr val="bg1"/>
                </a:solidFill>
                <a:latin typeface="Open Sans"/>
              </a:rPr>
              <a:t> </a:t>
            </a:r>
            <a:r>
              <a:rPr lang="en-US" sz="2333" dirty="0" err="1">
                <a:solidFill>
                  <a:schemeClr val="bg1"/>
                </a:solidFill>
                <a:latin typeface="Open Sans"/>
              </a:rPr>
              <a:t>tới</a:t>
            </a:r>
            <a:r>
              <a:rPr lang="en-US" sz="2333" dirty="0">
                <a:solidFill>
                  <a:schemeClr val="bg1"/>
                </a:solidFill>
                <a:latin typeface="Open Sans"/>
              </a:rPr>
              <a:t>, </a:t>
            </a:r>
            <a:r>
              <a:rPr lang="en-US" sz="2333" dirty="0" err="1">
                <a:solidFill>
                  <a:schemeClr val="bg1"/>
                </a:solidFill>
                <a:latin typeface="Open Sans"/>
              </a:rPr>
              <a:t>các</a:t>
            </a:r>
            <a:r>
              <a:rPr lang="en-US" sz="2333" dirty="0">
                <a:solidFill>
                  <a:schemeClr val="bg1"/>
                </a:solidFill>
                <a:latin typeface="Open Sans"/>
              </a:rPr>
              <a:t> </a:t>
            </a:r>
            <a:r>
              <a:rPr lang="en-US" sz="2333" dirty="0" err="1">
                <a:solidFill>
                  <a:schemeClr val="bg1"/>
                </a:solidFill>
                <a:latin typeface="Open Sans"/>
              </a:rPr>
              <a:t>bạn</a:t>
            </a:r>
            <a:r>
              <a:rPr lang="en-US" sz="2333" dirty="0">
                <a:solidFill>
                  <a:schemeClr val="bg1"/>
                </a:solidFill>
                <a:latin typeface="Open Sans"/>
              </a:rPr>
              <a:t> </a:t>
            </a:r>
            <a:r>
              <a:rPr lang="en-US" sz="2333" dirty="0" err="1">
                <a:solidFill>
                  <a:schemeClr val="bg1"/>
                </a:solidFill>
                <a:latin typeface="Open Sans"/>
              </a:rPr>
              <a:t>trong</a:t>
            </a:r>
            <a:r>
              <a:rPr lang="en-US" sz="2333" dirty="0">
                <a:solidFill>
                  <a:schemeClr val="bg1"/>
                </a:solidFill>
                <a:latin typeface="Open Sans"/>
              </a:rPr>
              <a:t> </a:t>
            </a:r>
            <a:r>
              <a:rPr lang="en-US" sz="2333" dirty="0" err="1">
                <a:solidFill>
                  <a:schemeClr val="bg1"/>
                </a:solidFill>
                <a:latin typeface="Open Sans"/>
              </a:rPr>
              <a:t>lớp</a:t>
            </a:r>
            <a:r>
              <a:rPr lang="en-US" sz="2333" dirty="0">
                <a:solidFill>
                  <a:schemeClr val="bg1"/>
                </a:solidFill>
                <a:latin typeface="Open Sans"/>
              </a:rPr>
              <a:t> </a:t>
            </a:r>
            <a:r>
              <a:rPr lang="en-US" sz="2333" dirty="0" err="1">
                <a:solidFill>
                  <a:schemeClr val="bg1"/>
                </a:solidFill>
                <a:latin typeface="Open Sans"/>
              </a:rPr>
              <a:t>của</a:t>
            </a:r>
            <a:r>
              <a:rPr lang="en-US" sz="2333" dirty="0">
                <a:solidFill>
                  <a:schemeClr val="bg1"/>
                </a:solidFill>
                <a:latin typeface="Open Sans"/>
              </a:rPr>
              <a:t> M. </a:t>
            </a:r>
            <a:r>
              <a:rPr lang="en-US" sz="2333" dirty="0" err="1">
                <a:solidFill>
                  <a:schemeClr val="bg1"/>
                </a:solidFill>
                <a:latin typeface="Open Sans"/>
              </a:rPr>
              <a:t>rất</a:t>
            </a:r>
            <a:r>
              <a:rPr lang="en-US" sz="2333" dirty="0">
                <a:solidFill>
                  <a:schemeClr val="bg1"/>
                </a:solidFill>
                <a:latin typeface="Open Sans"/>
              </a:rPr>
              <a:t> </a:t>
            </a:r>
            <a:r>
              <a:rPr lang="en-US" sz="2333" dirty="0" err="1">
                <a:solidFill>
                  <a:schemeClr val="bg1"/>
                </a:solidFill>
                <a:latin typeface="Open Sans"/>
              </a:rPr>
              <a:t>tò</a:t>
            </a:r>
            <a:r>
              <a:rPr lang="en-US" sz="2333" dirty="0">
                <a:solidFill>
                  <a:schemeClr val="bg1"/>
                </a:solidFill>
                <a:latin typeface="Open Sans"/>
              </a:rPr>
              <a:t> </a:t>
            </a:r>
            <a:r>
              <a:rPr lang="en-US" sz="2333" dirty="0" err="1">
                <a:solidFill>
                  <a:schemeClr val="bg1"/>
                </a:solidFill>
                <a:latin typeface="Open Sans"/>
              </a:rPr>
              <a:t>mò</a:t>
            </a:r>
            <a:r>
              <a:rPr lang="en-US" sz="2333" dirty="0">
                <a:solidFill>
                  <a:schemeClr val="bg1"/>
                </a:solidFill>
                <a:latin typeface="Open Sans"/>
              </a:rPr>
              <a:t> </a:t>
            </a:r>
            <a:r>
              <a:rPr lang="en-US" sz="2333" dirty="0" err="1">
                <a:solidFill>
                  <a:schemeClr val="bg1"/>
                </a:solidFill>
                <a:latin typeface="Open Sans"/>
              </a:rPr>
              <a:t>và</a:t>
            </a:r>
            <a:r>
              <a:rPr lang="en-US" sz="2333" dirty="0">
                <a:solidFill>
                  <a:schemeClr val="bg1"/>
                </a:solidFill>
                <a:latin typeface="Open Sans"/>
              </a:rPr>
              <a:t> </a:t>
            </a:r>
            <a:r>
              <a:rPr lang="en-US" sz="2333" dirty="0" err="1">
                <a:solidFill>
                  <a:schemeClr val="bg1"/>
                </a:solidFill>
                <a:latin typeface="Open Sans"/>
              </a:rPr>
              <a:t>đã</a:t>
            </a:r>
            <a:r>
              <a:rPr lang="en-US" sz="2333" dirty="0">
                <a:solidFill>
                  <a:schemeClr val="bg1"/>
                </a:solidFill>
                <a:latin typeface="Open Sans"/>
              </a:rPr>
              <a:t> </a:t>
            </a:r>
            <a:r>
              <a:rPr lang="en-US" sz="2333" dirty="0" err="1">
                <a:solidFill>
                  <a:schemeClr val="bg1"/>
                </a:solidFill>
                <a:latin typeface="Open Sans"/>
              </a:rPr>
              <a:t>vào</a:t>
            </a:r>
            <a:r>
              <a:rPr lang="en-US" sz="2333" dirty="0">
                <a:solidFill>
                  <a:schemeClr val="bg1"/>
                </a:solidFill>
                <a:latin typeface="Open Sans"/>
              </a:rPr>
              <a:t> </a:t>
            </a:r>
            <a:r>
              <a:rPr lang="en-US" sz="2333" dirty="0" err="1">
                <a:solidFill>
                  <a:schemeClr val="bg1"/>
                </a:solidFill>
                <a:latin typeface="Open Sans"/>
              </a:rPr>
              <a:t>trang</a:t>
            </a:r>
            <a:r>
              <a:rPr lang="en-US" sz="2333" dirty="0">
                <a:solidFill>
                  <a:schemeClr val="bg1"/>
                </a:solidFill>
                <a:latin typeface="Open Sans"/>
              </a:rPr>
              <a:t> Facebook </a:t>
            </a:r>
            <a:r>
              <a:rPr lang="en-US" sz="2333" dirty="0" err="1">
                <a:solidFill>
                  <a:schemeClr val="bg1"/>
                </a:solidFill>
                <a:latin typeface="Open Sans"/>
              </a:rPr>
              <a:t>cá</a:t>
            </a:r>
            <a:r>
              <a:rPr lang="en-US" sz="2333" dirty="0">
                <a:solidFill>
                  <a:schemeClr val="bg1"/>
                </a:solidFill>
                <a:latin typeface="Open Sans"/>
              </a:rPr>
              <a:t> </a:t>
            </a:r>
            <a:r>
              <a:rPr lang="en-US" sz="2333" dirty="0" err="1">
                <a:solidFill>
                  <a:schemeClr val="bg1"/>
                </a:solidFill>
                <a:latin typeface="Open Sans"/>
              </a:rPr>
              <a:t>nhân</a:t>
            </a:r>
            <a:r>
              <a:rPr lang="en-US" sz="2333" dirty="0">
                <a:solidFill>
                  <a:schemeClr val="bg1"/>
                </a:solidFill>
                <a:latin typeface="Open Sans"/>
              </a:rPr>
              <a:t> </a:t>
            </a:r>
            <a:r>
              <a:rPr lang="en-US" sz="2333" dirty="0" err="1">
                <a:solidFill>
                  <a:schemeClr val="bg1"/>
                </a:solidFill>
                <a:latin typeface="Open Sans"/>
              </a:rPr>
              <a:t>của</a:t>
            </a:r>
            <a:r>
              <a:rPr lang="en-US" sz="2333" dirty="0">
                <a:solidFill>
                  <a:schemeClr val="bg1"/>
                </a:solidFill>
                <a:latin typeface="Open Sans"/>
              </a:rPr>
              <a:t> M. </a:t>
            </a:r>
            <a:r>
              <a:rPr lang="en-US" sz="2333" dirty="0" err="1">
                <a:solidFill>
                  <a:schemeClr val="bg1"/>
                </a:solidFill>
                <a:latin typeface="Open Sans"/>
              </a:rPr>
              <a:t>để</a:t>
            </a:r>
            <a:r>
              <a:rPr lang="en-US" sz="2333" dirty="0">
                <a:solidFill>
                  <a:schemeClr val="bg1"/>
                </a:solidFill>
                <a:latin typeface="Open Sans"/>
              </a:rPr>
              <a:t> </a:t>
            </a:r>
            <a:r>
              <a:rPr lang="en-US" sz="2333" dirty="0" err="1">
                <a:solidFill>
                  <a:schemeClr val="bg1"/>
                </a:solidFill>
                <a:latin typeface="Open Sans"/>
              </a:rPr>
              <a:t>tìm</a:t>
            </a:r>
            <a:r>
              <a:rPr lang="en-US" sz="2333" dirty="0">
                <a:solidFill>
                  <a:schemeClr val="bg1"/>
                </a:solidFill>
                <a:latin typeface="Open Sans"/>
              </a:rPr>
              <a:t> </a:t>
            </a:r>
            <a:r>
              <a:rPr lang="en-US" sz="2333" dirty="0" err="1">
                <a:solidFill>
                  <a:schemeClr val="bg1"/>
                </a:solidFill>
                <a:latin typeface="Open Sans"/>
              </a:rPr>
              <a:t>hiểu</a:t>
            </a:r>
            <a:r>
              <a:rPr lang="en-US" sz="2333" dirty="0">
                <a:solidFill>
                  <a:schemeClr val="bg1"/>
                </a:solidFill>
                <a:latin typeface="Open Sans"/>
              </a:rPr>
              <a:t>. H. - </a:t>
            </a:r>
            <a:r>
              <a:rPr lang="en-US" sz="2333" dirty="0" err="1">
                <a:solidFill>
                  <a:schemeClr val="bg1"/>
                </a:solidFill>
                <a:latin typeface="Open Sans"/>
              </a:rPr>
              <a:t>một</a:t>
            </a:r>
            <a:r>
              <a:rPr lang="en-US" sz="2333" dirty="0">
                <a:solidFill>
                  <a:schemeClr val="bg1"/>
                </a:solidFill>
                <a:latin typeface="Open Sans"/>
              </a:rPr>
              <a:t> </a:t>
            </a:r>
            <a:r>
              <a:rPr lang="en-US" sz="2333" dirty="0" err="1">
                <a:solidFill>
                  <a:schemeClr val="bg1"/>
                </a:solidFill>
                <a:latin typeface="Open Sans"/>
              </a:rPr>
              <a:t>bạn</a:t>
            </a:r>
            <a:r>
              <a:rPr lang="en-US" sz="2333" dirty="0">
                <a:solidFill>
                  <a:schemeClr val="bg1"/>
                </a:solidFill>
                <a:latin typeface="Open Sans"/>
              </a:rPr>
              <a:t> </a:t>
            </a:r>
            <a:r>
              <a:rPr lang="en-US" sz="2333" dirty="0" err="1">
                <a:solidFill>
                  <a:schemeClr val="bg1"/>
                </a:solidFill>
                <a:latin typeface="Open Sans"/>
              </a:rPr>
              <a:t>trong</a:t>
            </a:r>
            <a:r>
              <a:rPr lang="en-US" sz="2333" dirty="0">
                <a:solidFill>
                  <a:schemeClr val="bg1"/>
                </a:solidFill>
                <a:latin typeface="Open Sans"/>
              </a:rPr>
              <a:t> </a:t>
            </a:r>
            <a:r>
              <a:rPr lang="en-US" sz="2333" dirty="0" err="1">
                <a:solidFill>
                  <a:schemeClr val="bg1"/>
                </a:solidFill>
                <a:latin typeface="Open Sans"/>
              </a:rPr>
              <a:t>lớp</a:t>
            </a:r>
            <a:r>
              <a:rPr lang="en-US" sz="2333" dirty="0">
                <a:solidFill>
                  <a:schemeClr val="bg1"/>
                </a:solidFill>
                <a:latin typeface="Open Sans"/>
              </a:rPr>
              <a:t> </a:t>
            </a:r>
            <a:r>
              <a:rPr lang="en-US" sz="2333" dirty="0" err="1">
                <a:solidFill>
                  <a:schemeClr val="bg1"/>
                </a:solidFill>
                <a:latin typeface="Open Sans"/>
              </a:rPr>
              <a:t>đã</a:t>
            </a:r>
            <a:r>
              <a:rPr lang="en-US" sz="2333" dirty="0">
                <a:solidFill>
                  <a:schemeClr val="bg1"/>
                </a:solidFill>
                <a:latin typeface="Open Sans"/>
              </a:rPr>
              <a:t> </a:t>
            </a:r>
            <a:r>
              <a:rPr lang="en-US" sz="2333" dirty="0" err="1">
                <a:solidFill>
                  <a:schemeClr val="bg1"/>
                </a:solidFill>
                <a:latin typeface="Open Sans"/>
              </a:rPr>
              <a:t>thấy</a:t>
            </a:r>
            <a:r>
              <a:rPr lang="en-US" sz="2333" dirty="0">
                <a:solidFill>
                  <a:schemeClr val="bg1"/>
                </a:solidFill>
                <a:latin typeface="Open Sans"/>
              </a:rPr>
              <a:t> </a:t>
            </a:r>
            <a:r>
              <a:rPr lang="en-US" sz="2333" dirty="0" err="1">
                <a:solidFill>
                  <a:schemeClr val="bg1"/>
                </a:solidFill>
                <a:latin typeface="Open Sans"/>
              </a:rPr>
              <a:t>bức</a:t>
            </a:r>
            <a:r>
              <a:rPr lang="en-US" sz="2333" dirty="0">
                <a:solidFill>
                  <a:schemeClr val="bg1"/>
                </a:solidFill>
                <a:latin typeface="Open Sans"/>
              </a:rPr>
              <a:t> </a:t>
            </a:r>
            <a:r>
              <a:rPr lang="en-US" sz="2333" dirty="0" err="1">
                <a:solidFill>
                  <a:schemeClr val="bg1"/>
                </a:solidFill>
                <a:latin typeface="Open Sans"/>
              </a:rPr>
              <a:t>hình</a:t>
            </a:r>
            <a:r>
              <a:rPr lang="en-US" sz="2333" dirty="0">
                <a:solidFill>
                  <a:schemeClr val="bg1"/>
                </a:solidFill>
                <a:latin typeface="Open Sans"/>
              </a:rPr>
              <a:t> M. </a:t>
            </a:r>
            <a:r>
              <a:rPr lang="en-US" sz="2333" dirty="0" err="1">
                <a:solidFill>
                  <a:schemeClr val="bg1"/>
                </a:solidFill>
                <a:latin typeface="Open Sans"/>
              </a:rPr>
              <a:t>chụp</a:t>
            </a:r>
            <a:r>
              <a:rPr lang="en-US" sz="2333" dirty="0">
                <a:solidFill>
                  <a:schemeClr val="bg1"/>
                </a:solidFill>
                <a:latin typeface="Open Sans"/>
              </a:rPr>
              <a:t> </a:t>
            </a:r>
            <a:r>
              <a:rPr lang="en-US" sz="2333" dirty="0" err="1">
                <a:solidFill>
                  <a:schemeClr val="bg1"/>
                </a:solidFill>
                <a:latin typeface="Open Sans"/>
              </a:rPr>
              <a:t>từ</a:t>
            </a:r>
            <a:r>
              <a:rPr lang="en-US" sz="2333" dirty="0">
                <a:solidFill>
                  <a:schemeClr val="bg1"/>
                </a:solidFill>
                <a:latin typeface="Open Sans"/>
              </a:rPr>
              <a:t> </a:t>
            </a:r>
            <a:r>
              <a:rPr lang="en-US" sz="2333" dirty="0" err="1">
                <a:solidFill>
                  <a:schemeClr val="bg1"/>
                </a:solidFill>
                <a:latin typeface="Open Sans"/>
              </a:rPr>
              <a:t>hai</a:t>
            </a:r>
            <a:r>
              <a:rPr lang="en-US" sz="2333" dirty="0">
                <a:solidFill>
                  <a:schemeClr val="bg1"/>
                </a:solidFill>
                <a:latin typeface="Open Sans"/>
              </a:rPr>
              <a:t> </a:t>
            </a:r>
            <a:r>
              <a:rPr lang="en-US" sz="2333" dirty="0" err="1">
                <a:solidFill>
                  <a:schemeClr val="bg1"/>
                </a:solidFill>
                <a:latin typeface="Open Sans"/>
              </a:rPr>
              <a:t>năm</a:t>
            </a:r>
            <a:r>
              <a:rPr lang="en-US" sz="2333" dirty="0">
                <a:solidFill>
                  <a:schemeClr val="bg1"/>
                </a:solidFill>
                <a:latin typeface="Open Sans"/>
              </a:rPr>
              <a:t> </a:t>
            </a:r>
            <a:r>
              <a:rPr lang="en-US" sz="2333" dirty="0" err="1">
                <a:solidFill>
                  <a:schemeClr val="bg1"/>
                </a:solidFill>
                <a:latin typeface="Open Sans"/>
              </a:rPr>
              <a:t>trước</a:t>
            </a:r>
            <a:r>
              <a:rPr lang="en-US" sz="2333" dirty="0">
                <a:solidFill>
                  <a:schemeClr val="bg1"/>
                </a:solidFill>
                <a:latin typeface="Open Sans"/>
              </a:rPr>
              <a:t>, H. </a:t>
            </a:r>
            <a:r>
              <a:rPr lang="en-US" sz="2333" dirty="0" err="1">
                <a:solidFill>
                  <a:schemeClr val="bg1"/>
                </a:solidFill>
                <a:latin typeface="Open Sans"/>
              </a:rPr>
              <a:t>đã</a:t>
            </a:r>
            <a:r>
              <a:rPr lang="en-US" sz="2333" dirty="0">
                <a:solidFill>
                  <a:schemeClr val="bg1"/>
                </a:solidFill>
                <a:latin typeface="Open Sans"/>
              </a:rPr>
              <a:t> </a:t>
            </a:r>
            <a:r>
              <a:rPr lang="en-US" sz="2333" dirty="0" err="1">
                <a:solidFill>
                  <a:schemeClr val="bg1"/>
                </a:solidFill>
                <a:latin typeface="Open Sans"/>
              </a:rPr>
              <a:t>chụp</a:t>
            </a:r>
            <a:r>
              <a:rPr lang="en-US" sz="2333" dirty="0">
                <a:solidFill>
                  <a:schemeClr val="bg1"/>
                </a:solidFill>
                <a:latin typeface="Open Sans"/>
              </a:rPr>
              <a:t> </a:t>
            </a:r>
            <a:r>
              <a:rPr lang="en-US" sz="2333" dirty="0" err="1">
                <a:solidFill>
                  <a:schemeClr val="bg1"/>
                </a:solidFill>
                <a:latin typeface="Open Sans"/>
              </a:rPr>
              <a:t>lại</a:t>
            </a:r>
            <a:r>
              <a:rPr lang="en-US" sz="2333" dirty="0">
                <a:solidFill>
                  <a:schemeClr val="bg1"/>
                </a:solidFill>
                <a:latin typeface="Open Sans"/>
              </a:rPr>
              <a:t> </a:t>
            </a:r>
            <a:r>
              <a:rPr lang="en-US" sz="2333" dirty="0" err="1">
                <a:solidFill>
                  <a:schemeClr val="bg1"/>
                </a:solidFill>
                <a:latin typeface="Open Sans"/>
              </a:rPr>
              <a:t>và</a:t>
            </a:r>
            <a:r>
              <a:rPr lang="en-US" sz="2333" dirty="0">
                <a:solidFill>
                  <a:schemeClr val="bg1"/>
                </a:solidFill>
                <a:latin typeface="Open Sans"/>
              </a:rPr>
              <a:t> </a:t>
            </a:r>
            <a:r>
              <a:rPr lang="en-US" sz="2333" dirty="0" err="1">
                <a:solidFill>
                  <a:schemeClr val="bg1"/>
                </a:solidFill>
                <a:latin typeface="Open Sans"/>
              </a:rPr>
              <a:t>gửi</a:t>
            </a:r>
            <a:r>
              <a:rPr lang="en-US" sz="2333" dirty="0">
                <a:solidFill>
                  <a:schemeClr val="bg1"/>
                </a:solidFill>
                <a:latin typeface="Open Sans"/>
              </a:rPr>
              <a:t> </a:t>
            </a:r>
            <a:r>
              <a:rPr lang="en-US" sz="2333" dirty="0" err="1">
                <a:solidFill>
                  <a:schemeClr val="bg1"/>
                </a:solidFill>
                <a:latin typeface="Open Sans"/>
              </a:rPr>
              <a:t>vào</a:t>
            </a:r>
            <a:r>
              <a:rPr lang="en-US" sz="2333" dirty="0">
                <a:solidFill>
                  <a:schemeClr val="bg1"/>
                </a:solidFill>
                <a:latin typeface="Open Sans"/>
              </a:rPr>
              <a:t> </a:t>
            </a:r>
            <a:r>
              <a:rPr lang="en-US" sz="2333" dirty="0" err="1">
                <a:solidFill>
                  <a:schemeClr val="bg1"/>
                </a:solidFill>
                <a:latin typeface="Open Sans"/>
              </a:rPr>
              <a:t>nhóm</a:t>
            </a:r>
            <a:r>
              <a:rPr lang="en-US" sz="2333" dirty="0">
                <a:solidFill>
                  <a:schemeClr val="bg1"/>
                </a:solidFill>
                <a:latin typeface="Open Sans"/>
              </a:rPr>
              <a:t> chat </a:t>
            </a:r>
            <a:r>
              <a:rPr lang="en-US" sz="2333" dirty="0" err="1">
                <a:solidFill>
                  <a:schemeClr val="bg1"/>
                </a:solidFill>
                <a:latin typeface="Open Sans"/>
              </a:rPr>
              <a:t>chung</a:t>
            </a:r>
            <a:r>
              <a:rPr lang="en-US" sz="2333" dirty="0">
                <a:solidFill>
                  <a:schemeClr val="bg1"/>
                </a:solidFill>
                <a:latin typeface="Open Sans"/>
              </a:rPr>
              <a:t> </a:t>
            </a:r>
            <a:r>
              <a:rPr lang="en-US" sz="2333" dirty="0" err="1">
                <a:solidFill>
                  <a:schemeClr val="bg1"/>
                </a:solidFill>
                <a:latin typeface="Open Sans"/>
              </a:rPr>
              <a:t>của</a:t>
            </a:r>
            <a:r>
              <a:rPr lang="en-US" sz="2333" dirty="0">
                <a:solidFill>
                  <a:schemeClr val="bg1"/>
                </a:solidFill>
                <a:latin typeface="Open Sans"/>
              </a:rPr>
              <a:t> </a:t>
            </a:r>
            <a:r>
              <a:rPr lang="en-US" sz="2333" dirty="0" err="1">
                <a:solidFill>
                  <a:schemeClr val="bg1"/>
                </a:solidFill>
                <a:latin typeface="Open Sans"/>
              </a:rPr>
              <a:t>lớp</a:t>
            </a:r>
            <a:r>
              <a:rPr lang="en-US" sz="2333" dirty="0">
                <a:solidFill>
                  <a:schemeClr val="bg1"/>
                </a:solidFill>
                <a:latin typeface="Open Sans"/>
              </a:rPr>
              <a:t> </a:t>
            </a:r>
            <a:r>
              <a:rPr lang="en-US" sz="2333" dirty="0" err="1">
                <a:solidFill>
                  <a:schemeClr val="bg1"/>
                </a:solidFill>
                <a:latin typeface="Open Sans"/>
              </a:rPr>
              <a:t>kèm</a:t>
            </a:r>
            <a:r>
              <a:rPr lang="en-US" sz="2333" dirty="0">
                <a:solidFill>
                  <a:schemeClr val="bg1"/>
                </a:solidFill>
                <a:latin typeface="Open Sans"/>
              </a:rPr>
              <a:t> </a:t>
            </a:r>
            <a:r>
              <a:rPr lang="en-US" sz="2333" dirty="0" err="1">
                <a:solidFill>
                  <a:schemeClr val="bg1"/>
                </a:solidFill>
                <a:latin typeface="Open Sans"/>
              </a:rPr>
              <a:t>theo</a:t>
            </a:r>
            <a:r>
              <a:rPr lang="en-US" sz="2333" dirty="0">
                <a:solidFill>
                  <a:schemeClr val="bg1"/>
                </a:solidFill>
                <a:latin typeface="Open Sans"/>
              </a:rPr>
              <a:t> hashtag #mặc_xấu #những_gì_không_nên_mặc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561" y="-130941"/>
            <a:ext cx="6279561" cy="3559941"/>
            <a:chOff x="0" y="0"/>
            <a:chExt cx="48644236" cy="27576864"/>
          </a:xfrm>
          <a:solidFill>
            <a:schemeClr val="bg1"/>
          </a:solidFill>
        </p:grpSpPr>
        <p:sp>
          <p:nvSpPr>
            <p:cNvPr id="3" name="Freeform 3"/>
            <p:cNvSpPr/>
            <p:nvPr/>
          </p:nvSpPr>
          <p:spPr>
            <a:xfrm>
              <a:off x="72390" y="72390"/>
              <a:ext cx="48499455" cy="27432083"/>
            </a:xfrm>
            <a:custGeom>
              <a:avLst/>
              <a:gdLst/>
              <a:ahLst/>
              <a:cxnLst/>
              <a:rect l="l" t="t" r="r" b="b"/>
              <a:pathLst>
                <a:path w="48499455" h="27432083">
                  <a:moveTo>
                    <a:pt x="0" y="0"/>
                  </a:moveTo>
                  <a:lnTo>
                    <a:pt x="48499455" y="0"/>
                  </a:lnTo>
                  <a:lnTo>
                    <a:pt x="48499455" y="27432083"/>
                  </a:lnTo>
                  <a:lnTo>
                    <a:pt x="0" y="27432083"/>
                  </a:lnTo>
                  <a:lnTo>
                    <a:pt x="0" y="0"/>
                  </a:lnTo>
                  <a:close/>
                </a:path>
              </a:pathLst>
            </a:custGeom>
            <a:grpFill/>
          </p:spPr>
          <p:txBody>
            <a:bodyPr/>
            <a:lstStyle/>
            <a:p>
              <a:endParaRPr lang="en-CA"/>
            </a:p>
          </p:txBody>
        </p:sp>
        <p:sp>
          <p:nvSpPr>
            <p:cNvPr id="4" name="Freeform 4"/>
            <p:cNvSpPr/>
            <p:nvPr/>
          </p:nvSpPr>
          <p:spPr>
            <a:xfrm>
              <a:off x="0" y="0"/>
              <a:ext cx="48644237" cy="27576862"/>
            </a:xfrm>
            <a:custGeom>
              <a:avLst/>
              <a:gdLst/>
              <a:ahLst/>
              <a:cxnLst/>
              <a:rect l="l" t="t" r="r" b="b"/>
              <a:pathLst>
                <a:path w="48644237" h="27576862">
                  <a:moveTo>
                    <a:pt x="48499455" y="27432084"/>
                  </a:moveTo>
                  <a:lnTo>
                    <a:pt x="48644237" y="27432084"/>
                  </a:lnTo>
                  <a:lnTo>
                    <a:pt x="48644237" y="27576862"/>
                  </a:lnTo>
                  <a:lnTo>
                    <a:pt x="48499455" y="27576862"/>
                  </a:lnTo>
                  <a:lnTo>
                    <a:pt x="48499455" y="27432084"/>
                  </a:lnTo>
                  <a:close/>
                  <a:moveTo>
                    <a:pt x="0" y="144780"/>
                  </a:moveTo>
                  <a:lnTo>
                    <a:pt x="144780" y="144780"/>
                  </a:lnTo>
                  <a:lnTo>
                    <a:pt x="144780" y="27432084"/>
                  </a:lnTo>
                  <a:lnTo>
                    <a:pt x="0" y="27432084"/>
                  </a:lnTo>
                  <a:lnTo>
                    <a:pt x="0" y="144780"/>
                  </a:lnTo>
                  <a:close/>
                  <a:moveTo>
                    <a:pt x="0" y="27432084"/>
                  </a:moveTo>
                  <a:lnTo>
                    <a:pt x="144780" y="27432084"/>
                  </a:lnTo>
                  <a:lnTo>
                    <a:pt x="144780" y="27576862"/>
                  </a:lnTo>
                  <a:lnTo>
                    <a:pt x="0" y="27576862"/>
                  </a:lnTo>
                  <a:lnTo>
                    <a:pt x="0" y="27432084"/>
                  </a:lnTo>
                  <a:close/>
                  <a:moveTo>
                    <a:pt x="48499455" y="144780"/>
                  </a:moveTo>
                  <a:lnTo>
                    <a:pt x="48644237" y="144780"/>
                  </a:lnTo>
                  <a:lnTo>
                    <a:pt x="48644237" y="27432084"/>
                  </a:lnTo>
                  <a:lnTo>
                    <a:pt x="48499455" y="27432084"/>
                  </a:lnTo>
                  <a:lnTo>
                    <a:pt x="48499455" y="144780"/>
                  </a:lnTo>
                  <a:close/>
                  <a:moveTo>
                    <a:pt x="144780" y="27432084"/>
                  </a:moveTo>
                  <a:lnTo>
                    <a:pt x="48499455" y="27432084"/>
                  </a:lnTo>
                  <a:lnTo>
                    <a:pt x="48499455" y="27576862"/>
                  </a:lnTo>
                  <a:lnTo>
                    <a:pt x="144780" y="27576862"/>
                  </a:lnTo>
                  <a:lnTo>
                    <a:pt x="144780" y="27432084"/>
                  </a:lnTo>
                  <a:close/>
                  <a:moveTo>
                    <a:pt x="48499455" y="0"/>
                  </a:moveTo>
                  <a:lnTo>
                    <a:pt x="48644237" y="0"/>
                  </a:lnTo>
                  <a:lnTo>
                    <a:pt x="48644237" y="144780"/>
                  </a:lnTo>
                  <a:lnTo>
                    <a:pt x="48499455" y="144780"/>
                  </a:lnTo>
                  <a:lnTo>
                    <a:pt x="48499455" y="0"/>
                  </a:lnTo>
                  <a:close/>
                  <a:moveTo>
                    <a:pt x="0" y="0"/>
                  </a:moveTo>
                  <a:lnTo>
                    <a:pt x="144780" y="0"/>
                  </a:lnTo>
                  <a:lnTo>
                    <a:pt x="144780" y="144780"/>
                  </a:lnTo>
                  <a:lnTo>
                    <a:pt x="0" y="144780"/>
                  </a:lnTo>
                  <a:lnTo>
                    <a:pt x="0" y="0"/>
                  </a:lnTo>
                  <a:close/>
                  <a:moveTo>
                    <a:pt x="144780" y="0"/>
                  </a:moveTo>
                  <a:lnTo>
                    <a:pt x="48499455" y="0"/>
                  </a:lnTo>
                  <a:lnTo>
                    <a:pt x="48499455" y="144780"/>
                  </a:lnTo>
                  <a:lnTo>
                    <a:pt x="144780" y="144780"/>
                  </a:lnTo>
                  <a:lnTo>
                    <a:pt x="144780" y="0"/>
                  </a:lnTo>
                  <a:close/>
                </a:path>
              </a:pathLst>
            </a:custGeom>
            <a:grpFill/>
          </p:spPr>
          <p:txBody>
            <a:bodyPr/>
            <a:lstStyle/>
            <a:p>
              <a:endParaRPr lang="en-CA"/>
            </a:p>
          </p:txBody>
        </p:sp>
      </p:grpSp>
      <p:grpSp>
        <p:nvGrpSpPr>
          <p:cNvPr id="5" name="Group 5"/>
          <p:cNvGrpSpPr/>
          <p:nvPr/>
        </p:nvGrpSpPr>
        <p:grpSpPr>
          <a:xfrm>
            <a:off x="6096000" y="-303324"/>
            <a:ext cx="6360552" cy="3732324"/>
            <a:chOff x="0" y="0"/>
            <a:chExt cx="49271627" cy="28912220"/>
          </a:xfrm>
          <a:solidFill>
            <a:schemeClr val="bg1"/>
          </a:solidFill>
        </p:grpSpPr>
        <p:sp>
          <p:nvSpPr>
            <p:cNvPr id="6" name="Freeform 6"/>
            <p:cNvSpPr/>
            <p:nvPr/>
          </p:nvSpPr>
          <p:spPr>
            <a:xfrm>
              <a:off x="72390" y="72390"/>
              <a:ext cx="49126849" cy="28767440"/>
            </a:xfrm>
            <a:custGeom>
              <a:avLst/>
              <a:gdLst/>
              <a:ahLst/>
              <a:cxnLst/>
              <a:rect l="l" t="t" r="r" b="b"/>
              <a:pathLst>
                <a:path w="49126849" h="28767440">
                  <a:moveTo>
                    <a:pt x="0" y="0"/>
                  </a:moveTo>
                  <a:lnTo>
                    <a:pt x="49126849" y="0"/>
                  </a:lnTo>
                  <a:lnTo>
                    <a:pt x="49126849" y="28767440"/>
                  </a:lnTo>
                  <a:lnTo>
                    <a:pt x="0" y="28767440"/>
                  </a:lnTo>
                  <a:lnTo>
                    <a:pt x="0" y="0"/>
                  </a:lnTo>
                  <a:close/>
                </a:path>
              </a:pathLst>
            </a:custGeom>
            <a:grpFill/>
          </p:spPr>
          <p:txBody>
            <a:bodyPr/>
            <a:lstStyle/>
            <a:p>
              <a:endParaRPr lang="en-CA"/>
            </a:p>
          </p:txBody>
        </p:sp>
        <p:sp>
          <p:nvSpPr>
            <p:cNvPr id="7" name="Freeform 7"/>
            <p:cNvSpPr/>
            <p:nvPr/>
          </p:nvSpPr>
          <p:spPr>
            <a:xfrm>
              <a:off x="0" y="0"/>
              <a:ext cx="49271628" cy="28912220"/>
            </a:xfrm>
            <a:custGeom>
              <a:avLst/>
              <a:gdLst/>
              <a:ahLst/>
              <a:cxnLst/>
              <a:rect l="l" t="t" r="r" b="b"/>
              <a:pathLst>
                <a:path w="49271628" h="28912220">
                  <a:moveTo>
                    <a:pt x="49126846" y="28767441"/>
                  </a:moveTo>
                  <a:lnTo>
                    <a:pt x="49271628" y="28767441"/>
                  </a:lnTo>
                  <a:lnTo>
                    <a:pt x="49271628" y="28912220"/>
                  </a:lnTo>
                  <a:lnTo>
                    <a:pt x="49126846" y="28912220"/>
                  </a:lnTo>
                  <a:lnTo>
                    <a:pt x="4912684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49126846" y="144780"/>
                  </a:moveTo>
                  <a:lnTo>
                    <a:pt x="49271628" y="144780"/>
                  </a:lnTo>
                  <a:lnTo>
                    <a:pt x="49271628" y="28767441"/>
                  </a:lnTo>
                  <a:lnTo>
                    <a:pt x="49126846" y="28767441"/>
                  </a:lnTo>
                  <a:lnTo>
                    <a:pt x="49126846" y="144780"/>
                  </a:lnTo>
                  <a:close/>
                  <a:moveTo>
                    <a:pt x="144780" y="28767441"/>
                  </a:moveTo>
                  <a:lnTo>
                    <a:pt x="49126846" y="28767441"/>
                  </a:lnTo>
                  <a:lnTo>
                    <a:pt x="49126846" y="28912220"/>
                  </a:lnTo>
                  <a:lnTo>
                    <a:pt x="144780" y="28912220"/>
                  </a:lnTo>
                  <a:lnTo>
                    <a:pt x="144780" y="2876744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grpSp>
        <p:nvGrpSpPr>
          <p:cNvPr id="8" name="Group 8"/>
          <p:cNvGrpSpPr/>
          <p:nvPr/>
        </p:nvGrpSpPr>
        <p:grpSpPr>
          <a:xfrm>
            <a:off x="-183561" y="3429000"/>
            <a:ext cx="12640113" cy="3732324"/>
            <a:chOff x="0" y="0"/>
            <a:chExt cx="97915863" cy="28912220"/>
          </a:xfrm>
          <a:solidFill>
            <a:srgbClr val="733278"/>
          </a:solidFill>
        </p:grpSpPr>
        <p:sp>
          <p:nvSpPr>
            <p:cNvPr id="9" name="Freeform 9"/>
            <p:cNvSpPr/>
            <p:nvPr/>
          </p:nvSpPr>
          <p:spPr>
            <a:xfrm>
              <a:off x="72390" y="72390"/>
              <a:ext cx="97771083" cy="28767440"/>
            </a:xfrm>
            <a:custGeom>
              <a:avLst/>
              <a:gdLst/>
              <a:ahLst/>
              <a:cxnLst/>
              <a:rect l="l" t="t" r="r" b="b"/>
              <a:pathLst>
                <a:path w="97771083" h="28767440">
                  <a:moveTo>
                    <a:pt x="0" y="0"/>
                  </a:moveTo>
                  <a:lnTo>
                    <a:pt x="97771083" y="0"/>
                  </a:lnTo>
                  <a:lnTo>
                    <a:pt x="97771083" y="28767440"/>
                  </a:lnTo>
                  <a:lnTo>
                    <a:pt x="0" y="28767440"/>
                  </a:lnTo>
                  <a:lnTo>
                    <a:pt x="0" y="0"/>
                  </a:lnTo>
                  <a:close/>
                </a:path>
              </a:pathLst>
            </a:custGeom>
            <a:grpFill/>
          </p:spPr>
          <p:txBody>
            <a:bodyPr/>
            <a:lstStyle/>
            <a:p>
              <a:endParaRPr lang="en-CA"/>
            </a:p>
          </p:txBody>
        </p:sp>
        <p:sp>
          <p:nvSpPr>
            <p:cNvPr id="10" name="Freeform 10"/>
            <p:cNvSpPr/>
            <p:nvPr/>
          </p:nvSpPr>
          <p:spPr>
            <a:xfrm>
              <a:off x="0" y="0"/>
              <a:ext cx="97915865" cy="28912220"/>
            </a:xfrm>
            <a:custGeom>
              <a:avLst/>
              <a:gdLst/>
              <a:ahLst/>
              <a:cxnLst/>
              <a:rect l="l" t="t" r="r" b="b"/>
              <a:pathLst>
                <a:path w="97915865" h="28912220">
                  <a:moveTo>
                    <a:pt x="97771086" y="28767441"/>
                  </a:moveTo>
                  <a:lnTo>
                    <a:pt x="97915865" y="28767441"/>
                  </a:lnTo>
                  <a:lnTo>
                    <a:pt x="97915865" y="28912220"/>
                  </a:lnTo>
                  <a:lnTo>
                    <a:pt x="97771086" y="28912220"/>
                  </a:lnTo>
                  <a:lnTo>
                    <a:pt x="9777108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97771086" y="144780"/>
                  </a:moveTo>
                  <a:lnTo>
                    <a:pt x="97915865" y="144780"/>
                  </a:lnTo>
                  <a:lnTo>
                    <a:pt x="97915865" y="28767441"/>
                  </a:lnTo>
                  <a:lnTo>
                    <a:pt x="97771086" y="28767441"/>
                  </a:lnTo>
                  <a:lnTo>
                    <a:pt x="97771086" y="144780"/>
                  </a:lnTo>
                  <a:close/>
                  <a:moveTo>
                    <a:pt x="144780" y="28767441"/>
                  </a:moveTo>
                  <a:lnTo>
                    <a:pt x="97771086" y="28767441"/>
                  </a:lnTo>
                  <a:lnTo>
                    <a:pt x="97771086" y="28912220"/>
                  </a:lnTo>
                  <a:lnTo>
                    <a:pt x="144780" y="28912220"/>
                  </a:lnTo>
                  <a:lnTo>
                    <a:pt x="144780" y="28767441"/>
                  </a:lnTo>
                  <a:close/>
                  <a:moveTo>
                    <a:pt x="97771086" y="0"/>
                  </a:moveTo>
                  <a:lnTo>
                    <a:pt x="97915865" y="0"/>
                  </a:lnTo>
                  <a:lnTo>
                    <a:pt x="97915865" y="144780"/>
                  </a:lnTo>
                  <a:lnTo>
                    <a:pt x="97771086" y="144780"/>
                  </a:lnTo>
                  <a:lnTo>
                    <a:pt x="97771086" y="0"/>
                  </a:lnTo>
                  <a:close/>
                  <a:moveTo>
                    <a:pt x="0" y="0"/>
                  </a:moveTo>
                  <a:lnTo>
                    <a:pt x="144780" y="0"/>
                  </a:lnTo>
                  <a:lnTo>
                    <a:pt x="144780" y="144780"/>
                  </a:lnTo>
                  <a:lnTo>
                    <a:pt x="0" y="144780"/>
                  </a:lnTo>
                  <a:lnTo>
                    <a:pt x="0" y="0"/>
                  </a:lnTo>
                  <a:close/>
                  <a:moveTo>
                    <a:pt x="144780" y="0"/>
                  </a:moveTo>
                  <a:lnTo>
                    <a:pt x="97771086" y="0"/>
                  </a:lnTo>
                  <a:lnTo>
                    <a:pt x="97771086" y="144780"/>
                  </a:lnTo>
                  <a:lnTo>
                    <a:pt x="144780" y="144780"/>
                  </a:lnTo>
                  <a:lnTo>
                    <a:pt x="144780" y="0"/>
                  </a:lnTo>
                  <a:close/>
                </a:path>
              </a:pathLst>
            </a:custGeom>
            <a:grpFill/>
          </p:spPr>
          <p:txBody>
            <a:bodyPr/>
            <a:lstStyle/>
            <a:p>
              <a:endParaRPr lang="en-CA"/>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9815" y="57150"/>
            <a:ext cx="3812810" cy="3607452"/>
          </a:xfrm>
          <a:prstGeom prst="rect">
            <a:avLst/>
          </a:prstGeom>
        </p:spPr>
      </p:pic>
      <p:sp>
        <p:nvSpPr>
          <p:cNvPr id="12" name="TextBox 12"/>
          <p:cNvSpPr txBox="1"/>
          <p:nvPr/>
        </p:nvSpPr>
        <p:spPr>
          <a:xfrm>
            <a:off x="685800" y="4397750"/>
            <a:ext cx="10820400" cy="2024272"/>
          </a:xfrm>
          <a:prstGeom prst="rect">
            <a:avLst/>
          </a:prstGeom>
        </p:spPr>
        <p:txBody>
          <a:bodyPr lIns="0" tIns="0" rIns="0" bIns="0" rtlCol="0" anchor="t">
            <a:spAutoFit/>
          </a:bodyPr>
          <a:lstStyle/>
          <a:p>
            <a:pPr algn="ctr">
              <a:lnSpc>
                <a:spcPts val="3173"/>
              </a:lnSpc>
            </a:pPr>
            <a:r>
              <a:rPr lang="en-US" sz="2250">
                <a:solidFill>
                  <a:srgbClr val="ECF1F4"/>
                </a:solidFill>
                <a:latin typeface="Open Sans"/>
              </a:rPr>
              <a:t>C. </a:t>
            </a:r>
            <a:r>
              <a:rPr lang="en-US" sz="2250" err="1">
                <a:solidFill>
                  <a:srgbClr val="ECF1F4"/>
                </a:solidFill>
                <a:latin typeface="Open Sans"/>
              </a:rPr>
              <a:t>và</a:t>
            </a:r>
            <a:r>
              <a:rPr lang="en-US" sz="2250">
                <a:solidFill>
                  <a:srgbClr val="ECF1F4"/>
                </a:solidFill>
                <a:latin typeface="Open Sans"/>
              </a:rPr>
              <a:t> H. </a:t>
            </a:r>
            <a:r>
              <a:rPr lang="en-US" sz="2250" err="1">
                <a:solidFill>
                  <a:srgbClr val="ECF1F4"/>
                </a:solidFill>
                <a:latin typeface="Open Sans"/>
              </a:rPr>
              <a:t>có</a:t>
            </a:r>
            <a:r>
              <a:rPr lang="en-US" sz="2250">
                <a:solidFill>
                  <a:srgbClr val="ECF1F4"/>
                </a:solidFill>
                <a:latin typeface="Open Sans"/>
              </a:rPr>
              <a:t> </a:t>
            </a:r>
            <a:r>
              <a:rPr lang="en-US" sz="2250" err="1">
                <a:solidFill>
                  <a:srgbClr val="ECF1F4"/>
                </a:solidFill>
                <a:latin typeface="Open Sans"/>
              </a:rPr>
              <a:t>mâu</a:t>
            </a:r>
            <a:r>
              <a:rPr lang="en-US" sz="2250">
                <a:solidFill>
                  <a:srgbClr val="ECF1F4"/>
                </a:solidFill>
                <a:latin typeface="Open Sans"/>
              </a:rPr>
              <a:t> </a:t>
            </a:r>
            <a:r>
              <a:rPr lang="en-US" sz="2250" err="1">
                <a:solidFill>
                  <a:srgbClr val="ECF1F4"/>
                </a:solidFill>
                <a:latin typeface="Open Sans"/>
              </a:rPr>
              <a:t>thuẫn</a:t>
            </a:r>
            <a:r>
              <a:rPr lang="en-US" sz="2250">
                <a:solidFill>
                  <a:srgbClr val="ECF1F4"/>
                </a:solidFill>
                <a:latin typeface="Open Sans"/>
              </a:rPr>
              <a:t> ở </a:t>
            </a:r>
            <a:r>
              <a:rPr lang="en-US" sz="2250" err="1">
                <a:solidFill>
                  <a:srgbClr val="ECF1F4"/>
                </a:solidFill>
                <a:latin typeface="Open Sans"/>
              </a:rPr>
              <a:t>ngoài</a:t>
            </a:r>
            <a:r>
              <a:rPr lang="en-US" sz="2250">
                <a:solidFill>
                  <a:srgbClr val="ECF1F4"/>
                </a:solidFill>
                <a:latin typeface="Open Sans"/>
              </a:rPr>
              <a:t> </a:t>
            </a:r>
            <a:r>
              <a:rPr lang="en-US" sz="2250" err="1">
                <a:solidFill>
                  <a:srgbClr val="ECF1F4"/>
                </a:solidFill>
                <a:latin typeface="Open Sans"/>
              </a:rPr>
              <a:t>đời</a:t>
            </a:r>
            <a:r>
              <a:rPr lang="en-US" sz="2250">
                <a:solidFill>
                  <a:srgbClr val="ECF1F4"/>
                </a:solidFill>
                <a:latin typeface="Open Sans"/>
              </a:rPr>
              <a:t>. H. </a:t>
            </a:r>
            <a:r>
              <a:rPr lang="en-US" sz="2250" err="1">
                <a:solidFill>
                  <a:srgbClr val="ECF1F4"/>
                </a:solidFill>
                <a:latin typeface="Open Sans"/>
              </a:rPr>
              <a:t>nảy</a:t>
            </a:r>
            <a:r>
              <a:rPr lang="en-US" sz="2250">
                <a:solidFill>
                  <a:srgbClr val="ECF1F4"/>
                </a:solidFill>
                <a:latin typeface="Open Sans"/>
              </a:rPr>
              <a:t> </a:t>
            </a:r>
            <a:r>
              <a:rPr lang="en-US" sz="2250" err="1">
                <a:solidFill>
                  <a:srgbClr val="ECF1F4"/>
                </a:solidFill>
                <a:latin typeface="Open Sans"/>
              </a:rPr>
              <a:t>ra</a:t>
            </a:r>
            <a:r>
              <a:rPr lang="en-US" sz="2250">
                <a:solidFill>
                  <a:srgbClr val="ECF1F4"/>
                </a:solidFill>
                <a:latin typeface="Open Sans"/>
              </a:rPr>
              <a:t> ý </a:t>
            </a:r>
            <a:r>
              <a:rPr lang="en-US" sz="2250" err="1">
                <a:solidFill>
                  <a:srgbClr val="ECF1F4"/>
                </a:solidFill>
                <a:latin typeface="Open Sans"/>
              </a:rPr>
              <a:t>định</a:t>
            </a:r>
            <a:r>
              <a:rPr lang="en-US" sz="2250">
                <a:solidFill>
                  <a:srgbClr val="ECF1F4"/>
                </a:solidFill>
                <a:latin typeface="Open Sans"/>
              </a:rPr>
              <a:t> </a:t>
            </a:r>
            <a:r>
              <a:rPr lang="en-US" sz="2250" err="1">
                <a:solidFill>
                  <a:srgbClr val="ECF1F4"/>
                </a:solidFill>
                <a:latin typeface="Open Sans"/>
              </a:rPr>
              <a:t>bắt</a:t>
            </a:r>
            <a:r>
              <a:rPr lang="en-US" sz="2250">
                <a:solidFill>
                  <a:srgbClr val="ECF1F4"/>
                </a:solidFill>
                <a:latin typeface="Open Sans"/>
              </a:rPr>
              <a:t> </a:t>
            </a:r>
            <a:r>
              <a:rPr lang="en-US" sz="2250" err="1">
                <a:solidFill>
                  <a:srgbClr val="ECF1F4"/>
                </a:solidFill>
                <a:latin typeface="Open Sans"/>
              </a:rPr>
              <a:t>nạt</a:t>
            </a:r>
            <a:r>
              <a:rPr lang="en-US" sz="2250">
                <a:solidFill>
                  <a:srgbClr val="ECF1F4"/>
                </a:solidFill>
                <a:latin typeface="Open Sans"/>
              </a:rPr>
              <a:t> </a:t>
            </a:r>
            <a:r>
              <a:rPr lang="en-US" sz="2250" err="1">
                <a:solidFill>
                  <a:srgbClr val="ECF1F4"/>
                </a:solidFill>
                <a:latin typeface="Open Sans"/>
              </a:rPr>
              <a:t>và</a:t>
            </a:r>
            <a:r>
              <a:rPr lang="en-US" sz="2250">
                <a:solidFill>
                  <a:srgbClr val="ECF1F4"/>
                </a:solidFill>
                <a:latin typeface="Open Sans"/>
              </a:rPr>
              <a:t> </a:t>
            </a:r>
            <a:r>
              <a:rPr lang="en-US" sz="2250" err="1">
                <a:solidFill>
                  <a:srgbClr val="ECF1F4"/>
                </a:solidFill>
                <a:latin typeface="Open Sans"/>
              </a:rPr>
              <a:t>bôi</a:t>
            </a:r>
            <a:r>
              <a:rPr lang="en-US" sz="2250">
                <a:solidFill>
                  <a:srgbClr val="ECF1F4"/>
                </a:solidFill>
                <a:latin typeface="Open Sans"/>
              </a:rPr>
              <a:t> </a:t>
            </a:r>
            <a:r>
              <a:rPr lang="en-US" sz="2250" err="1">
                <a:solidFill>
                  <a:srgbClr val="ECF1F4"/>
                </a:solidFill>
                <a:latin typeface="Open Sans"/>
              </a:rPr>
              <a:t>nhọ</a:t>
            </a:r>
            <a:r>
              <a:rPr lang="en-US" sz="2250">
                <a:solidFill>
                  <a:srgbClr val="ECF1F4"/>
                </a:solidFill>
                <a:latin typeface="Open Sans"/>
              </a:rPr>
              <a:t> </a:t>
            </a:r>
            <a:r>
              <a:rPr lang="en-US" sz="2250" err="1">
                <a:solidFill>
                  <a:srgbClr val="ECF1F4"/>
                </a:solidFill>
                <a:latin typeface="Open Sans"/>
              </a:rPr>
              <a:t>danh</a:t>
            </a:r>
            <a:r>
              <a:rPr lang="en-US" sz="2250">
                <a:solidFill>
                  <a:srgbClr val="ECF1F4"/>
                </a:solidFill>
                <a:latin typeface="Open Sans"/>
              </a:rPr>
              <a:t> </a:t>
            </a:r>
            <a:r>
              <a:rPr lang="en-US" sz="2250" err="1">
                <a:solidFill>
                  <a:srgbClr val="ECF1F4"/>
                </a:solidFill>
                <a:latin typeface="Open Sans"/>
              </a:rPr>
              <a:t>dự</a:t>
            </a:r>
            <a:r>
              <a:rPr lang="en-US" sz="2250">
                <a:solidFill>
                  <a:srgbClr val="ECF1F4"/>
                </a:solidFill>
                <a:latin typeface="Open Sans"/>
              </a:rPr>
              <a:t> C. </a:t>
            </a:r>
            <a:r>
              <a:rPr lang="en-US" sz="2250" err="1">
                <a:solidFill>
                  <a:srgbClr val="ECF1F4"/>
                </a:solidFill>
                <a:latin typeface="Open Sans"/>
              </a:rPr>
              <a:t>trên</a:t>
            </a:r>
            <a:r>
              <a:rPr lang="en-US" sz="2250">
                <a:solidFill>
                  <a:srgbClr val="ECF1F4"/>
                </a:solidFill>
                <a:latin typeface="Open Sans"/>
              </a:rPr>
              <a:t> </a:t>
            </a:r>
            <a:r>
              <a:rPr lang="en-US" sz="2250" err="1">
                <a:solidFill>
                  <a:srgbClr val="ECF1F4"/>
                </a:solidFill>
                <a:latin typeface="Open Sans"/>
              </a:rPr>
              <a:t>mạng</a:t>
            </a:r>
            <a:r>
              <a:rPr lang="en-US" sz="2250">
                <a:solidFill>
                  <a:srgbClr val="ECF1F4"/>
                </a:solidFill>
                <a:latin typeface="Open Sans"/>
              </a:rPr>
              <a:t> </a:t>
            </a:r>
            <a:r>
              <a:rPr lang="en-US" sz="2250" err="1">
                <a:solidFill>
                  <a:srgbClr val="ECF1F4"/>
                </a:solidFill>
                <a:latin typeface="Open Sans"/>
              </a:rPr>
              <a:t>và</a:t>
            </a:r>
            <a:r>
              <a:rPr lang="en-US" sz="2250">
                <a:solidFill>
                  <a:srgbClr val="ECF1F4"/>
                </a:solidFill>
                <a:latin typeface="Open Sans"/>
              </a:rPr>
              <a:t> </a:t>
            </a:r>
            <a:r>
              <a:rPr lang="en-US" sz="2250" err="1">
                <a:solidFill>
                  <a:srgbClr val="ECF1F4"/>
                </a:solidFill>
                <a:latin typeface="Open Sans"/>
              </a:rPr>
              <a:t>rủ</a:t>
            </a:r>
            <a:r>
              <a:rPr lang="en-US" sz="2250">
                <a:solidFill>
                  <a:srgbClr val="ECF1F4"/>
                </a:solidFill>
                <a:latin typeface="Open Sans"/>
              </a:rPr>
              <a:t> </a:t>
            </a:r>
            <a:r>
              <a:rPr lang="en-US" sz="2250" err="1">
                <a:solidFill>
                  <a:srgbClr val="ECF1F4"/>
                </a:solidFill>
                <a:latin typeface="Open Sans"/>
              </a:rPr>
              <a:t>thêm</a:t>
            </a:r>
            <a:r>
              <a:rPr lang="en-US" sz="2250">
                <a:solidFill>
                  <a:srgbClr val="ECF1F4"/>
                </a:solidFill>
                <a:latin typeface="Open Sans"/>
              </a:rPr>
              <a:t> </a:t>
            </a:r>
            <a:r>
              <a:rPr lang="en-US" sz="2250" err="1">
                <a:solidFill>
                  <a:srgbClr val="ECF1F4"/>
                </a:solidFill>
                <a:latin typeface="Open Sans"/>
              </a:rPr>
              <a:t>một</a:t>
            </a:r>
            <a:r>
              <a:rPr lang="en-US" sz="2250">
                <a:solidFill>
                  <a:srgbClr val="ECF1F4"/>
                </a:solidFill>
                <a:latin typeface="Open Sans"/>
              </a:rPr>
              <a:t> </a:t>
            </a:r>
            <a:r>
              <a:rPr lang="en-US" sz="2250" err="1">
                <a:solidFill>
                  <a:srgbClr val="ECF1F4"/>
                </a:solidFill>
                <a:latin typeface="Open Sans"/>
              </a:rPr>
              <a:t>vài</a:t>
            </a:r>
            <a:r>
              <a:rPr lang="en-US" sz="2250">
                <a:solidFill>
                  <a:srgbClr val="ECF1F4"/>
                </a:solidFill>
                <a:latin typeface="Open Sans"/>
              </a:rPr>
              <a:t> </a:t>
            </a:r>
            <a:r>
              <a:rPr lang="en-US" sz="2250" err="1">
                <a:solidFill>
                  <a:srgbClr val="ECF1F4"/>
                </a:solidFill>
                <a:latin typeface="Open Sans"/>
              </a:rPr>
              <a:t>người</a:t>
            </a:r>
            <a:r>
              <a:rPr lang="en-US" sz="2250">
                <a:solidFill>
                  <a:srgbClr val="ECF1F4"/>
                </a:solidFill>
                <a:latin typeface="Open Sans"/>
              </a:rPr>
              <a:t> </a:t>
            </a:r>
            <a:r>
              <a:rPr lang="en-US" sz="2250" err="1">
                <a:solidFill>
                  <a:srgbClr val="ECF1F4"/>
                </a:solidFill>
                <a:latin typeface="Open Sans"/>
              </a:rPr>
              <a:t>cùng</a:t>
            </a:r>
            <a:r>
              <a:rPr lang="en-US" sz="2250">
                <a:solidFill>
                  <a:srgbClr val="ECF1F4"/>
                </a:solidFill>
                <a:latin typeface="Open Sans"/>
              </a:rPr>
              <a:t> </a:t>
            </a:r>
            <a:r>
              <a:rPr lang="en-US" sz="2250" err="1">
                <a:solidFill>
                  <a:srgbClr val="ECF1F4"/>
                </a:solidFill>
                <a:latin typeface="Open Sans"/>
              </a:rPr>
              <a:t>làm</a:t>
            </a:r>
            <a:r>
              <a:rPr lang="en-US" sz="2250">
                <a:solidFill>
                  <a:srgbClr val="ECF1F4"/>
                </a:solidFill>
                <a:latin typeface="Open Sans"/>
              </a:rPr>
              <a:t> </a:t>
            </a:r>
            <a:r>
              <a:rPr lang="en-US" sz="2250" err="1">
                <a:solidFill>
                  <a:srgbClr val="ECF1F4"/>
                </a:solidFill>
                <a:latin typeface="Open Sans"/>
              </a:rPr>
              <a:t>việc</a:t>
            </a:r>
            <a:r>
              <a:rPr lang="en-US" sz="2250">
                <a:solidFill>
                  <a:srgbClr val="ECF1F4"/>
                </a:solidFill>
                <a:latin typeface="Open Sans"/>
              </a:rPr>
              <a:t> </a:t>
            </a:r>
            <a:r>
              <a:rPr lang="en-US" sz="2250" err="1">
                <a:solidFill>
                  <a:srgbClr val="ECF1F4"/>
                </a:solidFill>
                <a:latin typeface="Open Sans"/>
              </a:rPr>
              <a:t>này</a:t>
            </a:r>
            <a:r>
              <a:rPr lang="en-US" sz="2250">
                <a:solidFill>
                  <a:srgbClr val="ECF1F4"/>
                </a:solidFill>
                <a:latin typeface="Open Sans"/>
              </a:rPr>
              <a:t>. </a:t>
            </a:r>
            <a:r>
              <a:rPr lang="en-US" sz="2250" err="1">
                <a:solidFill>
                  <a:srgbClr val="ECF1F4"/>
                </a:solidFill>
                <a:latin typeface="Open Sans"/>
              </a:rPr>
              <a:t>Những</a:t>
            </a:r>
            <a:r>
              <a:rPr lang="en-US" sz="2250">
                <a:solidFill>
                  <a:srgbClr val="ECF1F4"/>
                </a:solidFill>
                <a:latin typeface="Open Sans"/>
              </a:rPr>
              <a:t> </a:t>
            </a:r>
            <a:r>
              <a:rPr lang="en-US" sz="2250" err="1">
                <a:solidFill>
                  <a:srgbClr val="ECF1F4"/>
                </a:solidFill>
                <a:latin typeface="Open Sans"/>
              </a:rPr>
              <a:t>người</a:t>
            </a:r>
            <a:r>
              <a:rPr lang="en-US" sz="2250">
                <a:solidFill>
                  <a:srgbClr val="ECF1F4"/>
                </a:solidFill>
                <a:latin typeface="Open Sans"/>
              </a:rPr>
              <a:t> </a:t>
            </a:r>
            <a:r>
              <a:rPr lang="en-US" sz="2250" err="1">
                <a:solidFill>
                  <a:srgbClr val="ECF1F4"/>
                </a:solidFill>
                <a:latin typeface="Open Sans"/>
              </a:rPr>
              <a:t>này</a:t>
            </a:r>
            <a:r>
              <a:rPr lang="en-US" sz="2250">
                <a:solidFill>
                  <a:srgbClr val="ECF1F4"/>
                </a:solidFill>
                <a:latin typeface="Open Sans"/>
              </a:rPr>
              <a:t> </a:t>
            </a:r>
            <a:r>
              <a:rPr lang="en-US" sz="2250" err="1">
                <a:solidFill>
                  <a:srgbClr val="ECF1F4"/>
                </a:solidFill>
                <a:latin typeface="Open Sans"/>
              </a:rPr>
              <a:t>lập</a:t>
            </a:r>
            <a:r>
              <a:rPr lang="en-US" sz="2250">
                <a:solidFill>
                  <a:srgbClr val="ECF1F4"/>
                </a:solidFill>
                <a:latin typeface="Open Sans"/>
              </a:rPr>
              <a:t> </a:t>
            </a:r>
            <a:r>
              <a:rPr lang="en-US" sz="2250" err="1">
                <a:solidFill>
                  <a:srgbClr val="ECF1F4"/>
                </a:solidFill>
                <a:latin typeface="Open Sans"/>
              </a:rPr>
              <a:t>các</a:t>
            </a:r>
            <a:r>
              <a:rPr lang="en-US" sz="2250">
                <a:solidFill>
                  <a:srgbClr val="ECF1F4"/>
                </a:solidFill>
                <a:latin typeface="Open Sans"/>
              </a:rPr>
              <a:t> </a:t>
            </a:r>
            <a:r>
              <a:rPr lang="en-US" sz="2250" err="1">
                <a:solidFill>
                  <a:srgbClr val="ECF1F4"/>
                </a:solidFill>
                <a:latin typeface="Open Sans"/>
              </a:rPr>
              <a:t>tài</a:t>
            </a:r>
            <a:r>
              <a:rPr lang="en-US" sz="2250">
                <a:solidFill>
                  <a:srgbClr val="ECF1F4"/>
                </a:solidFill>
                <a:latin typeface="Open Sans"/>
              </a:rPr>
              <a:t> </a:t>
            </a:r>
            <a:r>
              <a:rPr lang="en-US" sz="2250" err="1">
                <a:solidFill>
                  <a:srgbClr val="ECF1F4"/>
                </a:solidFill>
                <a:latin typeface="Open Sans"/>
              </a:rPr>
              <a:t>khoản</a:t>
            </a:r>
            <a:r>
              <a:rPr lang="en-US" sz="2250">
                <a:solidFill>
                  <a:srgbClr val="ECF1F4"/>
                </a:solidFill>
                <a:latin typeface="Open Sans"/>
              </a:rPr>
              <a:t> </a:t>
            </a:r>
            <a:r>
              <a:rPr lang="en-US" sz="2250" err="1">
                <a:solidFill>
                  <a:srgbClr val="ECF1F4"/>
                </a:solidFill>
                <a:latin typeface="Open Sans"/>
              </a:rPr>
              <a:t>giả</a:t>
            </a:r>
            <a:r>
              <a:rPr lang="en-US" sz="2250">
                <a:solidFill>
                  <a:srgbClr val="ECF1F4"/>
                </a:solidFill>
                <a:latin typeface="Open Sans"/>
              </a:rPr>
              <a:t> </a:t>
            </a:r>
            <a:r>
              <a:rPr lang="en-US" sz="2250" err="1">
                <a:solidFill>
                  <a:srgbClr val="ECF1F4"/>
                </a:solidFill>
                <a:latin typeface="Open Sans"/>
              </a:rPr>
              <a:t>mạo</a:t>
            </a:r>
            <a:r>
              <a:rPr lang="en-US" sz="2250">
                <a:solidFill>
                  <a:srgbClr val="ECF1F4"/>
                </a:solidFill>
                <a:latin typeface="Open Sans"/>
              </a:rPr>
              <a:t> </a:t>
            </a:r>
            <a:r>
              <a:rPr lang="en-US" sz="2250" err="1">
                <a:solidFill>
                  <a:srgbClr val="ECF1F4"/>
                </a:solidFill>
                <a:latin typeface="Open Sans"/>
              </a:rPr>
              <a:t>và</a:t>
            </a:r>
            <a:r>
              <a:rPr lang="en-US" sz="2250">
                <a:solidFill>
                  <a:srgbClr val="ECF1F4"/>
                </a:solidFill>
                <a:latin typeface="Open Sans"/>
              </a:rPr>
              <a:t> </a:t>
            </a:r>
            <a:r>
              <a:rPr lang="en-US" sz="2250" err="1">
                <a:solidFill>
                  <a:srgbClr val="ECF1F4"/>
                </a:solidFill>
                <a:latin typeface="Open Sans"/>
              </a:rPr>
              <a:t>liên</a:t>
            </a:r>
            <a:r>
              <a:rPr lang="en-US" sz="2250">
                <a:solidFill>
                  <a:srgbClr val="ECF1F4"/>
                </a:solidFill>
                <a:latin typeface="Open Sans"/>
              </a:rPr>
              <a:t> </a:t>
            </a:r>
            <a:r>
              <a:rPr lang="en-US" sz="2250" err="1">
                <a:solidFill>
                  <a:srgbClr val="ECF1F4"/>
                </a:solidFill>
                <a:latin typeface="Open Sans"/>
              </a:rPr>
              <a:t>tục</a:t>
            </a:r>
            <a:r>
              <a:rPr lang="en-US" sz="2250">
                <a:solidFill>
                  <a:srgbClr val="ECF1F4"/>
                </a:solidFill>
                <a:latin typeface="Open Sans"/>
              </a:rPr>
              <a:t> </a:t>
            </a:r>
            <a:r>
              <a:rPr lang="en-US" sz="2250" err="1">
                <a:solidFill>
                  <a:srgbClr val="ECF1F4"/>
                </a:solidFill>
                <a:latin typeface="Open Sans"/>
              </a:rPr>
              <a:t>bịa</a:t>
            </a:r>
            <a:r>
              <a:rPr lang="en-US" sz="2250">
                <a:solidFill>
                  <a:srgbClr val="ECF1F4"/>
                </a:solidFill>
                <a:latin typeface="Open Sans"/>
              </a:rPr>
              <a:t> </a:t>
            </a:r>
            <a:r>
              <a:rPr lang="en-US" sz="2250" err="1">
                <a:solidFill>
                  <a:srgbClr val="ECF1F4"/>
                </a:solidFill>
                <a:latin typeface="Open Sans"/>
              </a:rPr>
              <a:t>đặt</a:t>
            </a:r>
            <a:r>
              <a:rPr lang="en-US" sz="2250">
                <a:solidFill>
                  <a:srgbClr val="ECF1F4"/>
                </a:solidFill>
                <a:latin typeface="Open Sans"/>
              </a:rPr>
              <a:t> </a:t>
            </a:r>
            <a:r>
              <a:rPr lang="en-US" sz="2250" err="1">
                <a:solidFill>
                  <a:srgbClr val="ECF1F4"/>
                </a:solidFill>
                <a:latin typeface="Open Sans"/>
              </a:rPr>
              <a:t>trên</a:t>
            </a:r>
            <a:r>
              <a:rPr lang="en-US" sz="2250">
                <a:solidFill>
                  <a:srgbClr val="ECF1F4"/>
                </a:solidFill>
                <a:latin typeface="Open Sans"/>
              </a:rPr>
              <a:t> </a:t>
            </a:r>
            <a:r>
              <a:rPr lang="en-US" sz="2250" err="1">
                <a:solidFill>
                  <a:srgbClr val="ECF1F4"/>
                </a:solidFill>
                <a:latin typeface="Open Sans"/>
              </a:rPr>
              <a:t>các</a:t>
            </a:r>
            <a:r>
              <a:rPr lang="en-US" sz="2250">
                <a:solidFill>
                  <a:srgbClr val="ECF1F4"/>
                </a:solidFill>
                <a:latin typeface="Open Sans"/>
              </a:rPr>
              <a:t> </a:t>
            </a:r>
            <a:r>
              <a:rPr lang="en-US" sz="2250" err="1">
                <a:solidFill>
                  <a:srgbClr val="ECF1F4"/>
                </a:solidFill>
                <a:latin typeface="Open Sans"/>
              </a:rPr>
              <a:t>hội</a:t>
            </a:r>
            <a:r>
              <a:rPr lang="en-US" sz="2250">
                <a:solidFill>
                  <a:srgbClr val="ECF1F4"/>
                </a:solidFill>
                <a:latin typeface="Open Sans"/>
              </a:rPr>
              <a:t> </a:t>
            </a:r>
            <a:r>
              <a:rPr lang="en-US" sz="2250" err="1">
                <a:solidFill>
                  <a:srgbClr val="ECF1F4"/>
                </a:solidFill>
                <a:latin typeface="Open Sans"/>
              </a:rPr>
              <a:t>nhóm</a:t>
            </a:r>
            <a:r>
              <a:rPr lang="en-US" sz="2250">
                <a:solidFill>
                  <a:srgbClr val="ECF1F4"/>
                </a:solidFill>
                <a:latin typeface="Open Sans"/>
              </a:rPr>
              <a:t> </a:t>
            </a:r>
            <a:r>
              <a:rPr lang="en-US" sz="2250" err="1">
                <a:solidFill>
                  <a:srgbClr val="ECF1F4"/>
                </a:solidFill>
                <a:latin typeface="Open Sans"/>
              </a:rPr>
              <a:t>rằng</a:t>
            </a:r>
            <a:r>
              <a:rPr lang="en-US" sz="2250">
                <a:solidFill>
                  <a:srgbClr val="ECF1F4"/>
                </a:solidFill>
                <a:latin typeface="Open Sans"/>
              </a:rPr>
              <a:t> C. </a:t>
            </a:r>
            <a:r>
              <a:rPr lang="en-US" sz="2250" err="1">
                <a:solidFill>
                  <a:srgbClr val="ECF1F4"/>
                </a:solidFill>
                <a:latin typeface="Open Sans"/>
              </a:rPr>
              <a:t>hư</a:t>
            </a:r>
            <a:r>
              <a:rPr lang="en-US" sz="2250">
                <a:solidFill>
                  <a:srgbClr val="ECF1F4"/>
                </a:solidFill>
                <a:latin typeface="Open Sans"/>
              </a:rPr>
              <a:t> </a:t>
            </a:r>
            <a:r>
              <a:rPr lang="en-US" sz="2250" err="1">
                <a:solidFill>
                  <a:srgbClr val="ECF1F4"/>
                </a:solidFill>
                <a:latin typeface="Open Sans"/>
              </a:rPr>
              <a:t>hỏng</a:t>
            </a:r>
            <a:r>
              <a:rPr lang="en-US" sz="2250">
                <a:solidFill>
                  <a:srgbClr val="ECF1F4"/>
                </a:solidFill>
                <a:latin typeface="Open Sans"/>
              </a:rPr>
              <a:t>, </a:t>
            </a:r>
            <a:r>
              <a:rPr lang="en-US" sz="2250" err="1">
                <a:solidFill>
                  <a:srgbClr val="ECF1F4"/>
                </a:solidFill>
                <a:latin typeface="Open Sans"/>
              </a:rPr>
              <a:t>đua</a:t>
            </a:r>
            <a:r>
              <a:rPr lang="en-US" sz="2250">
                <a:solidFill>
                  <a:srgbClr val="ECF1F4"/>
                </a:solidFill>
                <a:latin typeface="Open Sans"/>
              </a:rPr>
              <a:t> </a:t>
            </a:r>
            <a:r>
              <a:rPr lang="en-US" sz="2250" err="1">
                <a:solidFill>
                  <a:srgbClr val="ECF1F4"/>
                </a:solidFill>
                <a:latin typeface="Open Sans"/>
              </a:rPr>
              <a:t>đòi</a:t>
            </a:r>
            <a:r>
              <a:rPr lang="en-US" sz="2250">
                <a:solidFill>
                  <a:srgbClr val="ECF1F4"/>
                </a:solidFill>
                <a:latin typeface="Open Sans"/>
              </a:rPr>
              <a:t>, </a:t>
            </a:r>
            <a:r>
              <a:rPr lang="en-US" sz="2250" err="1">
                <a:solidFill>
                  <a:srgbClr val="ECF1F4"/>
                </a:solidFill>
                <a:latin typeface="Open Sans"/>
              </a:rPr>
              <a:t>và</a:t>
            </a:r>
            <a:r>
              <a:rPr lang="en-US" sz="2250">
                <a:solidFill>
                  <a:srgbClr val="ECF1F4"/>
                </a:solidFill>
                <a:latin typeface="Open Sans"/>
              </a:rPr>
              <a:t> </a:t>
            </a:r>
            <a:r>
              <a:rPr lang="en-US" sz="2250" err="1">
                <a:solidFill>
                  <a:srgbClr val="ECF1F4"/>
                </a:solidFill>
                <a:latin typeface="Open Sans"/>
              </a:rPr>
              <a:t>nhiều</a:t>
            </a:r>
            <a:r>
              <a:rPr lang="en-US" sz="2250">
                <a:solidFill>
                  <a:srgbClr val="ECF1F4"/>
                </a:solidFill>
                <a:latin typeface="Open Sans"/>
              </a:rPr>
              <a:t> </a:t>
            </a:r>
            <a:r>
              <a:rPr lang="en-US" sz="2250" err="1">
                <a:solidFill>
                  <a:srgbClr val="ECF1F4"/>
                </a:solidFill>
                <a:latin typeface="Open Sans"/>
              </a:rPr>
              <a:t>nội</a:t>
            </a:r>
            <a:r>
              <a:rPr lang="en-US" sz="2250">
                <a:solidFill>
                  <a:srgbClr val="ECF1F4"/>
                </a:solidFill>
                <a:latin typeface="Open Sans"/>
              </a:rPr>
              <a:t> dung </a:t>
            </a:r>
            <a:r>
              <a:rPr lang="en-US" sz="2250" err="1">
                <a:solidFill>
                  <a:srgbClr val="ECF1F4"/>
                </a:solidFill>
                <a:latin typeface="Open Sans"/>
              </a:rPr>
              <a:t>bêu</a:t>
            </a:r>
            <a:r>
              <a:rPr lang="en-US" sz="2250">
                <a:solidFill>
                  <a:srgbClr val="ECF1F4"/>
                </a:solidFill>
                <a:latin typeface="Open Sans"/>
              </a:rPr>
              <a:t> </a:t>
            </a:r>
            <a:r>
              <a:rPr lang="en-US" sz="2250" err="1">
                <a:solidFill>
                  <a:srgbClr val="ECF1F4"/>
                </a:solidFill>
                <a:latin typeface="Open Sans"/>
              </a:rPr>
              <a:t>xấu</a:t>
            </a:r>
            <a:r>
              <a:rPr lang="en-US" sz="2250">
                <a:solidFill>
                  <a:srgbClr val="ECF1F4"/>
                </a:solidFill>
                <a:latin typeface="Open Sans"/>
              </a:rPr>
              <a:t> </a:t>
            </a:r>
            <a:r>
              <a:rPr lang="en-US" sz="2250" err="1">
                <a:solidFill>
                  <a:srgbClr val="ECF1F4"/>
                </a:solidFill>
                <a:latin typeface="Open Sans"/>
              </a:rPr>
              <a:t>khác</a:t>
            </a:r>
            <a:r>
              <a:rPr lang="en-US" sz="2250">
                <a:solidFill>
                  <a:srgbClr val="ECF1F4"/>
                </a:solidFill>
                <a:latin typeface="Open Sans"/>
              </a:rPr>
              <a:t>. </a:t>
            </a:r>
            <a:r>
              <a:rPr lang="en-US" sz="2250" err="1">
                <a:solidFill>
                  <a:srgbClr val="ECF1F4"/>
                </a:solidFill>
                <a:latin typeface="Open Sans"/>
              </a:rPr>
              <a:t>Mỗi</a:t>
            </a:r>
            <a:r>
              <a:rPr lang="en-US" sz="2250">
                <a:solidFill>
                  <a:srgbClr val="ECF1F4"/>
                </a:solidFill>
                <a:latin typeface="Open Sans"/>
              </a:rPr>
              <a:t> </a:t>
            </a:r>
            <a:r>
              <a:rPr lang="en-US" sz="2250" err="1">
                <a:solidFill>
                  <a:srgbClr val="ECF1F4"/>
                </a:solidFill>
                <a:latin typeface="Open Sans"/>
              </a:rPr>
              <a:t>khi</a:t>
            </a:r>
            <a:r>
              <a:rPr lang="en-US" sz="2250">
                <a:solidFill>
                  <a:srgbClr val="ECF1F4"/>
                </a:solidFill>
                <a:latin typeface="Open Sans"/>
              </a:rPr>
              <a:t> C. </a:t>
            </a:r>
            <a:r>
              <a:rPr lang="en-US" sz="2250" err="1">
                <a:solidFill>
                  <a:srgbClr val="ECF1F4"/>
                </a:solidFill>
                <a:latin typeface="Open Sans"/>
              </a:rPr>
              <a:t>định</a:t>
            </a:r>
            <a:r>
              <a:rPr lang="en-US" sz="2250">
                <a:solidFill>
                  <a:srgbClr val="ECF1F4"/>
                </a:solidFill>
                <a:latin typeface="Open Sans"/>
              </a:rPr>
              <a:t> </a:t>
            </a:r>
            <a:r>
              <a:rPr lang="en-US" sz="2250" err="1">
                <a:solidFill>
                  <a:srgbClr val="ECF1F4"/>
                </a:solidFill>
                <a:latin typeface="Open Sans"/>
              </a:rPr>
              <a:t>sao</a:t>
            </a:r>
            <a:r>
              <a:rPr lang="en-US" sz="2250">
                <a:solidFill>
                  <a:srgbClr val="ECF1F4"/>
                </a:solidFill>
                <a:latin typeface="Open Sans"/>
              </a:rPr>
              <a:t> </a:t>
            </a:r>
            <a:r>
              <a:rPr lang="en-US" sz="2250" err="1">
                <a:solidFill>
                  <a:srgbClr val="ECF1F4"/>
                </a:solidFill>
                <a:latin typeface="Open Sans"/>
              </a:rPr>
              <a:t>chép</a:t>
            </a:r>
            <a:r>
              <a:rPr lang="en-US" sz="2250">
                <a:solidFill>
                  <a:srgbClr val="ECF1F4"/>
                </a:solidFill>
                <a:latin typeface="Open Sans"/>
              </a:rPr>
              <a:t> </a:t>
            </a:r>
            <a:r>
              <a:rPr lang="en-US" sz="2250" err="1">
                <a:solidFill>
                  <a:srgbClr val="ECF1F4"/>
                </a:solidFill>
                <a:latin typeface="Open Sans"/>
              </a:rPr>
              <a:t>đường</a:t>
            </a:r>
            <a:r>
              <a:rPr lang="en-US" sz="2250">
                <a:solidFill>
                  <a:srgbClr val="ECF1F4"/>
                </a:solidFill>
                <a:latin typeface="Open Sans"/>
              </a:rPr>
              <a:t> link hay </a:t>
            </a:r>
            <a:r>
              <a:rPr lang="en-US" sz="2250" err="1">
                <a:solidFill>
                  <a:srgbClr val="ECF1F4"/>
                </a:solidFill>
                <a:latin typeface="Open Sans"/>
              </a:rPr>
              <a:t>chụp</a:t>
            </a:r>
            <a:r>
              <a:rPr lang="en-US" sz="2250">
                <a:solidFill>
                  <a:srgbClr val="ECF1F4"/>
                </a:solidFill>
                <a:latin typeface="Open Sans"/>
              </a:rPr>
              <a:t> </a:t>
            </a:r>
            <a:r>
              <a:rPr lang="en-US" sz="2250" err="1">
                <a:solidFill>
                  <a:srgbClr val="ECF1F4"/>
                </a:solidFill>
                <a:latin typeface="Open Sans"/>
              </a:rPr>
              <a:t>lại</a:t>
            </a:r>
            <a:r>
              <a:rPr lang="en-US" sz="2250">
                <a:solidFill>
                  <a:srgbClr val="ECF1F4"/>
                </a:solidFill>
                <a:latin typeface="Open Sans"/>
              </a:rPr>
              <a:t> </a:t>
            </a:r>
            <a:r>
              <a:rPr lang="en-US" sz="2250" err="1">
                <a:solidFill>
                  <a:srgbClr val="ECF1F4"/>
                </a:solidFill>
                <a:latin typeface="Open Sans"/>
              </a:rPr>
              <a:t>hình</a:t>
            </a:r>
            <a:r>
              <a:rPr lang="en-US" sz="2250">
                <a:solidFill>
                  <a:srgbClr val="ECF1F4"/>
                </a:solidFill>
                <a:latin typeface="Open Sans"/>
              </a:rPr>
              <a:t> </a:t>
            </a:r>
            <a:r>
              <a:rPr lang="en-US" sz="2250" err="1">
                <a:solidFill>
                  <a:srgbClr val="ECF1F4"/>
                </a:solidFill>
                <a:latin typeface="Open Sans"/>
              </a:rPr>
              <a:t>ảnh</a:t>
            </a:r>
            <a:r>
              <a:rPr lang="en-US" sz="2250">
                <a:solidFill>
                  <a:srgbClr val="ECF1F4"/>
                </a:solidFill>
                <a:latin typeface="Open Sans"/>
              </a:rPr>
              <a:t> </a:t>
            </a:r>
            <a:r>
              <a:rPr lang="en-US" sz="2250" err="1">
                <a:solidFill>
                  <a:srgbClr val="ECF1F4"/>
                </a:solidFill>
                <a:latin typeface="Open Sans"/>
              </a:rPr>
              <a:t>mà</a:t>
            </a:r>
            <a:r>
              <a:rPr lang="en-US" sz="2250">
                <a:solidFill>
                  <a:srgbClr val="ECF1F4"/>
                </a:solidFill>
                <a:latin typeface="Open Sans"/>
              </a:rPr>
              <a:t> </a:t>
            </a:r>
            <a:r>
              <a:rPr lang="en-US" sz="2250" err="1">
                <a:solidFill>
                  <a:srgbClr val="ECF1F4"/>
                </a:solidFill>
                <a:latin typeface="Open Sans"/>
              </a:rPr>
              <a:t>nhóm</a:t>
            </a:r>
            <a:r>
              <a:rPr lang="en-US" sz="2250">
                <a:solidFill>
                  <a:srgbClr val="ECF1F4"/>
                </a:solidFill>
                <a:latin typeface="Open Sans"/>
              </a:rPr>
              <a:t> kia tung </a:t>
            </a:r>
            <a:r>
              <a:rPr lang="en-US" sz="2250" err="1">
                <a:solidFill>
                  <a:srgbClr val="ECF1F4"/>
                </a:solidFill>
                <a:latin typeface="Open Sans"/>
              </a:rPr>
              <a:t>ra</a:t>
            </a:r>
            <a:r>
              <a:rPr lang="en-US" sz="2250">
                <a:solidFill>
                  <a:srgbClr val="ECF1F4"/>
                </a:solidFill>
                <a:latin typeface="Open Sans"/>
              </a:rPr>
              <a:t> </a:t>
            </a:r>
            <a:r>
              <a:rPr lang="en-US" sz="2250" err="1">
                <a:solidFill>
                  <a:srgbClr val="ECF1F4"/>
                </a:solidFill>
                <a:latin typeface="Open Sans"/>
              </a:rPr>
              <a:t>thì</a:t>
            </a:r>
            <a:r>
              <a:rPr lang="en-US" sz="2250">
                <a:solidFill>
                  <a:srgbClr val="ECF1F4"/>
                </a:solidFill>
                <a:latin typeface="Open Sans"/>
              </a:rPr>
              <a:t> </a:t>
            </a:r>
            <a:r>
              <a:rPr lang="en-US" sz="2250" err="1">
                <a:solidFill>
                  <a:srgbClr val="ECF1F4"/>
                </a:solidFill>
                <a:latin typeface="Open Sans"/>
              </a:rPr>
              <a:t>họ</a:t>
            </a:r>
            <a:r>
              <a:rPr lang="en-US" sz="2250">
                <a:solidFill>
                  <a:srgbClr val="ECF1F4"/>
                </a:solidFill>
                <a:latin typeface="Open Sans"/>
              </a:rPr>
              <a:t> </a:t>
            </a:r>
            <a:r>
              <a:rPr lang="en-US" sz="2250" err="1">
                <a:solidFill>
                  <a:srgbClr val="ECF1F4"/>
                </a:solidFill>
                <a:latin typeface="Open Sans"/>
              </a:rPr>
              <a:t>đã</a:t>
            </a:r>
            <a:r>
              <a:rPr lang="en-US" sz="2250">
                <a:solidFill>
                  <a:srgbClr val="ECF1F4"/>
                </a:solidFill>
                <a:latin typeface="Open Sans"/>
              </a:rPr>
              <a:t> </a:t>
            </a:r>
            <a:r>
              <a:rPr lang="en-US" sz="2250" err="1">
                <a:solidFill>
                  <a:srgbClr val="ECF1F4"/>
                </a:solidFill>
                <a:latin typeface="Open Sans"/>
              </a:rPr>
              <a:t>nhanh</a:t>
            </a:r>
            <a:r>
              <a:rPr lang="en-US" sz="2250">
                <a:solidFill>
                  <a:srgbClr val="ECF1F4"/>
                </a:solidFill>
                <a:latin typeface="Open Sans"/>
              </a:rPr>
              <a:t> </a:t>
            </a:r>
            <a:r>
              <a:rPr lang="en-US" sz="2250" err="1">
                <a:solidFill>
                  <a:srgbClr val="ECF1F4"/>
                </a:solidFill>
                <a:latin typeface="Open Sans"/>
              </a:rPr>
              <a:t>tay</a:t>
            </a:r>
            <a:r>
              <a:rPr lang="en-US" sz="2250">
                <a:solidFill>
                  <a:srgbClr val="ECF1F4"/>
                </a:solidFill>
                <a:latin typeface="Open Sans"/>
              </a:rPr>
              <a:t> </a:t>
            </a:r>
            <a:r>
              <a:rPr lang="en-US" sz="2250" err="1">
                <a:solidFill>
                  <a:srgbClr val="ECF1F4"/>
                </a:solidFill>
                <a:latin typeface="Open Sans"/>
              </a:rPr>
              <a:t>xóa</a:t>
            </a:r>
            <a:r>
              <a:rPr lang="en-US" sz="2250">
                <a:solidFill>
                  <a:srgbClr val="ECF1F4"/>
                </a:solidFill>
                <a:latin typeface="Open Sans"/>
              </a:rPr>
              <a:t> </a:t>
            </a:r>
            <a:r>
              <a:rPr lang="en-US" sz="2250" err="1">
                <a:solidFill>
                  <a:srgbClr val="ECF1F4"/>
                </a:solidFill>
                <a:latin typeface="Open Sans"/>
              </a:rPr>
              <a:t>hoặc</a:t>
            </a:r>
            <a:r>
              <a:rPr lang="en-US" sz="2250">
                <a:solidFill>
                  <a:srgbClr val="ECF1F4"/>
                </a:solidFill>
                <a:latin typeface="Open Sans"/>
              </a:rPr>
              <a:t> </a:t>
            </a:r>
            <a:r>
              <a:rPr lang="en-US" sz="2250" err="1">
                <a:solidFill>
                  <a:srgbClr val="ECF1F4"/>
                </a:solidFill>
                <a:latin typeface="Open Sans"/>
              </a:rPr>
              <a:t>khóa</a:t>
            </a:r>
            <a:r>
              <a:rPr lang="en-US" sz="2250">
                <a:solidFill>
                  <a:srgbClr val="ECF1F4"/>
                </a:solidFill>
                <a:latin typeface="Open Sans"/>
              </a:rPr>
              <a:t> nick. </a:t>
            </a:r>
            <a:endParaRPr lang="en-US" sz="2267">
              <a:solidFill>
                <a:srgbClr val="ECF1F4"/>
              </a:solidFill>
              <a:latin typeface="Open Sans"/>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778263" y="256916"/>
            <a:ext cx="3951923" cy="40325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561" y="-130941"/>
            <a:ext cx="6279561" cy="3559941"/>
            <a:chOff x="0" y="0"/>
            <a:chExt cx="48644236" cy="27576864"/>
          </a:xfrm>
          <a:noFill/>
        </p:grpSpPr>
        <p:sp>
          <p:nvSpPr>
            <p:cNvPr id="3" name="Freeform 3"/>
            <p:cNvSpPr/>
            <p:nvPr/>
          </p:nvSpPr>
          <p:spPr>
            <a:xfrm>
              <a:off x="72390" y="72390"/>
              <a:ext cx="48499455" cy="27432083"/>
            </a:xfrm>
            <a:custGeom>
              <a:avLst/>
              <a:gdLst/>
              <a:ahLst/>
              <a:cxnLst/>
              <a:rect l="l" t="t" r="r" b="b"/>
              <a:pathLst>
                <a:path w="48499455" h="27432083">
                  <a:moveTo>
                    <a:pt x="0" y="0"/>
                  </a:moveTo>
                  <a:lnTo>
                    <a:pt x="48499455" y="0"/>
                  </a:lnTo>
                  <a:lnTo>
                    <a:pt x="48499455" y="27432083"/>
                  </a:lnTo>
                  <a:lnTo>
                    <a:pt x="0" y="27432083"/>
                  </a:lnTo>
                  <a:lnTo>
                    <a:pt x="0" y="0"/>
                  </a:lnTo>
                  <a:close/>
                </a:path>
              </a:pathLst>
            </a:custGeom>
            <a:grpFill/>
          </p:spPr>
          <p:txBody>
            <a:bodyPr/>
            <a:lstStyle/>
            <a:p>
              <a:endParaRPr lang="en-CA"/>
            </a:p>
          </p:txBody>
        </p:sp>
        <p:sp>
          <p:nvSpPr>
            <p:cNvPr id="4" name="Freeform 4"/>
            <p:cNvSpPr/>
            <p:nvPr/>
          </p:nvSpPr>
          <p:spPr>
            <a:xfrm>
              <a:off x="0" y="0"/>
              <a:ext cx="48644237" cy="27576862"/>
            </a:xfrm>
            <a:custGeom>
              <a:avLst/>
              <a:gdLst/>
              <a:ahLst/>
              <a:cxnLst/>
              <a:rect l="l" t="t" r="r" b="b"/>
              <a:pathLst>
                <a:path w="48644237" h="27576862">
                  <a:moveTo>
                    <a:pt x="48499455" y="27432084"/>
                  </a:moveTo>
                  <a:lnTo>
                    <a:pt x="48644237" y="27432084"/>
                  </a:lnTo>
                  <a:lnTo>
                    <a:pt x="48644237" y="27576862"/>
                  </a:lnTo>
                  <a:lnTo>
                    <a:pt x="48499455" y="27576862"/>
                  </a:lnTo>
                  <a:lnTo>
                    <a:pt x="48499455" y="27432084"/>
                  </a:lnTo>
                  <a:close/>
                  <a:moveTo>
                    <a:pt x="0" y="144780"/>
                  </a:moveTo>
                  <a:lnTo>
                    <a:pt x="144780" y="144780"/>
                  </a:lnTo>
                  <a:lnTo>
                    <a:pt x="144780" y="27432084"/>
                  </a:lnTo>
                  <a:lnTo>
                    <a:pt x="0" y="27432084"/>
                  </a:lnTo>
                  <a:lnTo>
                    <a:pt x="0" y="144780"/>
                  </a:lnTo>
                  <a:close/>
                  <a:moveTo>
                    <a:pt x="0" y="27432084"/>
                  </a:moveTo>
                  <a:lnTo>
                    <a:pt x="144780" y="27432084"/>
                  </a:lnTo>
                  <a:lnTo>
                    <a:pt x="144780" y="27576862"/>
                  </a:lnTo>
                  <a:lnTo>
                    <a:pt x="0" y="27576862"/>
                  </a:lnTo>
                  <a:lnTo>
                    <a:pt x="0" y="27432084"/>
                  </a:lnTo>
                  <a:close/>
                  <a:moveTo>
                    <a:pt x="48499455" y="144780"/>
                  </a:moveTo>
                  <a:lnTo>
                    <a:pt x="48644237" y="144780"/>
                  </a:lnTo>
                  <a:lnTo>
                    <a:pt x="48644237" y="27432084"/>
                  </a:lnTo>
                  <a:lnTo>
                    <a:pt x="48499455" y="27432084"/>
                  </a:lnTo>
                  <a:lnTo>
                    <a:pt x="48499455" y="144780"/>
                  </a:lnTo>
                  <a:close/>
                  <a:moveTo>
                    <a:pt x="144780" y="27432084"/>
                  </a:moveTo>
                  <a:lnTo>
                    <a:pt x="48499455" y="27432084"/>
                  </a:lnTo>
                  <a:lnTo>
                    <a:pt x="48499455" y="27576862"/>
                  </a:lnTo>
                  <a:lnTo>
                    <a:pt x="144780" y="27576862"/>
                  </a:lnTo>
                  <a:lnTo>
                    <a:pt x="144780" y="27432084"/>
                  </a:lnTo>
                  <a:close/>
                  <a:moveTo>
                    <a:pt x="48499455" y="0"/>
                  </a:moveTo>
                  <a:lnTo>
                    <a:pt x="48644237" y="0"/>
                  </a:lnTo>
                  <a:lnTo>
                    <a:pt x="48644237" y="144780"/>
                  </a:lnTo>
                  <a:lnTo>
                    <a:pt x="48499455" y="144780"/>
                  </a:lnTo>
                  <a:lnTo>
                    <a:pt x="48499455" y="0"/>
                  </a:lnTo>
                  <a:close/>
                  <a:moveTo>
                    <a:pt x="0" y="0"/>
                  </a:moveTo>
                  <a:lnTo>
                    <a:pt x="144780" y="0"/>
                  </a:lnTo>
                  <a:lnTo>
                    <a:pt x="144780" y="144780"/>
                  </a:lnTo>
                  <a:lnTo>
                    <a:pt x="0" y="144780"/>
                  </a:lnTo>
                  <a:lnTo>
                    <a:pt x="0" y="0"/>
                  </a:lnTo>
                  <a:close/>
                  <a:moveTo>
                    <a:pt x="144780" y="0"/>
                  </a:moveTo>
                  <a:lnTo>
                    <a:pt x="48499455" y="0"/>
                  </a:lnTo>
                  <a:lnTo>
                    <a:pt x="48499455" y="144780"/>
                  </a:lnTo>
                  <a:lnTo>
                    <a:pt x="144780" y="144780"/>
                  </a:lnTo>
                  <a:lnTo>
                    <a:pt x="144780" y="0"/>
                  </a:lnTo>
                  <a:close/>
                </a:path>
              </a:pathLst>
            </a:custGeom>
            <a:grpFill/>
          </p:spPr>
          <p:txBody>
            <a:bodyPr/>
            <a:lstStyle/>
            <a:p>
              <a:endParaRPr lang="en-CA"/>
            </a:p>
          </p:txBody>
        </p:sp>
      </p:grpSp>
      <p:grpSp>
        <p:nvGrpSpPr>
          <p:cNvPr id="5" name="Group 5"/>
          <p:cNvGrpSpPr/>
          <p:nvPr/>
        </p:nvGrpSpPr>
        <p:grpSpPr>
          <a:xfrm>
            <a:off x="0" y="3429000"/>
            <a:ext cx="6096000" cy="3429000"/>
            <a:chOff x="0" y="0"/>
            <a:chExt cx="49271627" cy="28912220"/>
          </a:xfrm>
          <a:solidFill>
            <a:srgbClr val="733278"/>
          </a:solidFill>
        </p:grpSpPr>
        <p:sp>
          <p:nvSpPr>
            <p:cNvPr id="6" name="Freeform 6"/>
            <p:cNvSpPr/>
            <p:nvPr/>
          </p:nvSpPr>
          <p:spPr>
            <a:xfrm>
              <a:off x="72390" y="72390"/>
              <a:ext cx="49126849" cy="28767440"/>
            </a:xfrm>
            <a:custGeom>
              <a:avLst/>
              <a:gdLst/>
              <a:ahLst/>
              <a:cxnLst/>
              <a:rect l="l" t="t" r="r" b="b"/>
              <a:pathLst>
                <a:path w="49126849" h="28767440">
                  <a:moveTo>
                    <a:pt x="0" y="0"/>
                  </a:moveTo>
                  <a:lnTo>
                    <a:pt x="49126849" y="0"/>
                  </a:lnTo>
                  <a:lnTo>
                    <a:pt x="49126849" y="28767440"/>
                  </a:lnTo>
                  <a:lnTo>
                    <a:pt x="0" y="28767440"/>
                  </a:lnTo>
                  <a:lnTo>
                    <a:pt x="0" y="0"/>
                  </a:lnTo>
                  <a:close/>
                </a:path>
              </a:pathLst>
            </a:custGeom>
            <a:grpFill/>
          </p:spPr>
          <p:txBody>
            <a:bodyPr/>
            <a:lstStyle/>
            <a:p>
              <a:endParaRPr lang="en-CA"/>
            </a:p>
          </p:txBody>
        </p:sp>
        <p:sp>
          <p:nvSpPr>
            <p:cNvPr id="7" name="Freeform 7"/>
            <p:cNvSpPr/>
            <p:nvPr/>
          </p:nvSpPr>
          <p:spPr>
            <a:xfrm>
              <a:off x="0" y="0"/>
              <a:ext cx="49271628" cy="28912220"/>
            </a:xfrm>
            <a:custGeom>
              <a:avLst/>
              <a:gdLst/>
              <a:ahLst/>
              <a:cxnLst/>
              <a:rect l="l" t="t" r="r" b="b"/>
              <a:pathLst>
                <a:path w="49271628" h="28912220">
                  <a:moveTo>
                    <a:pt x="49126846" y="28767441"/>
                  </a:moveTo>
                  <a:lnTo>
                    <a:pt x="49271628" y="28767441"/>
                  </a:lnTo>
                  <a:lnTo>
                    <a:pt x="49271628" y="28912220"/>
                  </a:lnTo>
                  <a:lnTo>
                    <a:pt x="49126846" y="28912220"/>
                  </a:lnTo>
                  <a:lnTo>
                    <a:pt x="4912684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49126846" y="144780"/>
                  </a:moveTo>
                  <a:lnTo>
                    <a:pt x="49271628" y="144780"/>
                  </a:lnTo>
                  <a:lnTo>
                    <a:pt x="49271628" y="28767441"/>
                  </a:lnTo>
                  <a:lnTo>
                    <a:pt x="49126846" y="28767441"/>
                  </a:lnTo>
                  <a:lnTo>
                    <a:pt x="49126846" y="144780"/>
                  </a:lnTo>
                  <a:close/>
                  <a:moveTo>
                    <a:pt x="144780" y="28767441"/>
                  </a:moveTo>
                  <a:lnTo>
                    <a:pt x="49126846" y="28767441"/>
                  </a:lnTo>
                  <a:lnTo>
                    <a:pt x="49126846" y="28912220"/>
                  </a:lnTo>
                  <a:lnTo>
                    <a:pt x="144780" y="28912220"/>
                  </a:lnTo>
                  <a:lnTo>
                    <a:pt x="144780" y="2876744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grpSp>
        <p:nvGrpSpPr>
          <p:cNvPr id="8" name="Group 8"/>
          <p:cNvGrpSpPr/>
          <p:nvPr/>
        </p:nvGrpSpPr>
        <p:grpSpPr>
          <a:xfrm>
            <a:off x="6096000" y="3429000"/>
            <a:ext cx="6360552" cy="3732324"/>
            <a:chOff x="0" y="0"/>
            <a:chExt cx="49271627" cy="28912220"/>
          </a:xfrm>
          <a:noFill/>
        </p:grpSpPr>
        <p:sp>
          <p:nvSpPr>
            <p:cNvPr id="9" name="Freeform 9"/>
            <p:cNvSpPr/>
            <p:nvPr/>
          </p:nvSpPr>
          <p:spPr>
            <a:xfrm>
              <a:off x="72390" y="72390"/>
              <a:ext cx="49126849" cy="28767440"/>
            </a:xfrm>
            <a:custGeom>
              <a:avLst/>
              <a:gdLst/>
              <a:ahLst/>
              <a:cxnLst/>
              <a:rect l="l" t="t" r="r" b="b"/>
              <a:pathLst>
                <a:path w="49126849" h="28767440">
                  <a:moveTo>
                    <a:pt x="0" y="0"/>
                  </a:moveTo>
                  <a:lnTo>
                    <a:pt x="49126849" y="0"/>
                  </a:lnTo>
                  <a:lnTo>
                    <a:pt x="49126849" y="28767440"/>
                  </a:lnTo>
                  <a:lnTo>
                    <a:pt x="0" y="28767440"/>
                  </a:lnTo>
                  <a:lnTo>
                    <a:pt x="0" y="0"/>
                  </a:lnTo>
                  <a:close/>
                </a:path>
              </a:pathLst>
            </a:custGeom>
            <a:grpFill/>
          </p:spPr>
          <p:txBody>
            <a:bodyPr/>
            <a:lstStyle/>
            <a:p>
              <a:endParaRPr lang="en-CA"/>
            </a:p>
          </p:txBody>
        </p:sp>
        <p:sp>
          <p:nvSpPr>
            <p:cNvPr id="10" name="Freeform 10"/>
            <p:cNvSpPr/>
            <p:nvPr/>
          </p:nvSpPr>
          <p:spPr>
            <a:xfrm>
              <a:off x="0" y="0"/>
              <a:ext cx="49271628" cy="28912220"/>
            </a:xfrm>
            <a:custGeom>
              <a:avLst/>
              <a:gdLst/>
              <a:ahLst/>
              <a:cxnLst/>
              <a:rect l="l" t="t" r="r" b="b"/>
              <a:pathLst>
                <a:path w="49271628" h="28912220">
                  <a:moveTo>
                    <a:pt x="49126846" y="28767441"/>
                  </a:moveTo>
                  <a:lnTo>
                    <a:pt x="49271628" y="28767441"/>
                  </a:lnTo>
                  <a:lnTo>
                    <a:pt x="49271628" y="28912220"/>
                  </a:lnTo>
                  <a:lnTo>
                    <a:pt x="49126846" y="28912220"/>
                  </a:lnTo>
                  <a:lnTo>
                    <a:pt x="4912684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49126846" y="144780"/>
                  </a:moveTo>
                  <a:lnTo>
                    <a:pt x="49271628" y="144780"/>
                  </a:lnTo>
                  <a:lnTo>
                    <a:pt x="49271628" y="28767441"/>
                  </a:lnTo>
                  <a:lnTo>
                    <a:pt x="49126846" y="28767441"/>
                  </a:lnTo>
                  <a:lnTo>
                    <a:pt x="49126846" y="144780"/>
                  </a:lnTo>
                  <a:close/>
                  <a:moveTo>
                    <a:pt x="144780" y="28767441"/>
                  </a:moveTo>
                  <a:lnTo>
                    <a:pt x="49126846" y="28767441"/>
                  </a:lnTo>
                  <a:lnTo>
                    <a:pt x="49126846" y="28912220"/>
                  </a:lnTo>
                  <a:lnTo>
                    <a:pt x="144780" y="28912220"/>
                  </a:lnTo>
                  <a:lnTo>
                    <a:pt x="144780" y="2876744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grpSp>
        <p:nvGrpSpPr>
          <p:cNvPr id="11" name="Group 11"/>
          <p:cNvGrpSpPr/>
          <p:nvPr/>
        </p:nvGrpSpPr>
        <p:grpSpPr>
          <a:xfrm>
            <a:off x="6096000" y="0"/>
            <a:ext cx="6096000" cy="3429000"/>
            <a:chOff x="0" y="0"/>
            <a:chExt cx="49271627" cy="28912220"/>
          </a:xfrm>
          <a:solidFill>
            <a:srgbClr val="733278"/>
          </a:solidFill>
        </p:grpSpPr>
        <p:sp>
          <p:nvSpPr>
            <p:cNvPr id="12" name="Freeform 12"/>
            <p:cNvSpPr/>
            <p:nvPr/>
          </p:nvSpPr>
          <p:spPr>
            <a:xfrm>
              <a:off x="72390" y="72390"/>
              <a:ext cx="49126849" cy="28767440"/>
            </a:xfrm>
            <a:custGeom>
              <a:avLst/>
              <a:gdLst/>
              <a:ahLst/>
              <a:cxnLst/>
              <a:rect l="l" t="t" r="r" b="b"/>
              <a:pathLst>
                <a:path w="49126849" h="28767440">
                  <a:moveTo>
                    <a:pt x="0" y="0"/>
                  </a:moveTo>
                  <a:lnTo>
                    <a:pt x="49126849" y="0"/>
                  </a:lnTo>
                  <a:lnTo>
                    <a:pt x="49126849" y="28767440"/>
                  </a:lnTo>
                  <a:lnTo>
                    <a:pt x="0" y="28767440"/>
                  </a:lnTo>
                  <a:lnTo>
                    <a:pt x="0" y="0"/>
                  </a:lnTo>
                  <a:close/>
                </a:path>
              </a:pathLst>
            </a:custGeom>
            <a:grpFill/>
          </p:spPr>
          <p:txBody>
            <a:bodyPr/>
            <a:lstStyle/>
            <a:p>
              <a:endParaRPr lang="en-CA"/>
            </a:p>
          </p:txBody>
        </p:sp>
        <p:sp>
          <p:nvSpPr>
            <p:cNvPr id="13" name="Freeform 13"/>
            <p:cNvSpPr/>
            <p:nvPr/>
          </p:nvSpPr>
          <p:spPr>
            <a:xfrm>
              <a:off x="0" y="0"/>
              <a:ext cx="49271628" cy="28912220"/>
            </a:xfrm>
            <a:custGeom>
              <a:avLst/>
              <a:gdLst/>
              <a:ahLst/>
              <a:cxnLst/>
              <a:rect l="l" t="t" r="r" b="b"/>
              <a:pathLst>
                <a:path w="49271628" h="28912220">
                  <a:moveTo>
                    <a:pt x="49126846" y="28767441"/>
                  </a:moveTo>
                  <a:lnTo>
                    <a:pt x="49271628" y="28767441"/>
                  </a:lnTo>
                  <a:lnTo>
                    <a:pt x="49271628" y="28912220"/>
                  </a:lnTo>
                  <a:lnTo>
                    <a:pt x="49126846" y="28912220"/>
                  </a:lnTo>
                  <a:lnTo>
                    <a:pt x="4912684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49126846" y="144780"/>
                  </a:moveTo>
                  <a:lnTo>
                    <a:pt x="49271628" y="144780"/>
                  </a:lnTo>
                  <a:lnTo>
                    <a:pt x="49271628" y="28767441"/>
                  </a:lnTo>
                  <a:lnTo>
                    <a:pt x="49126846" y="28767441"/>
                  </a:lnTo>
                  <a:lnTo>
                    <a:pt x="49126846" y="144780"/>
                  </a:lnTo>
                  <a:close/>
                  <a:moveTo>
                    <a:pt x="144780" y="28767441"/>
                  </a:moveTo>
                  <a:lnTo>
                    <a:pt x="49126846" y="28767441"/>
                  </a:lnTo>
                  <a:lnTo>
                    <a:pt x="49126846" y="28912220"/>
                  </a:lnTo>
                  <a:lnTo>
                    <a:pt x="144780" y="28912220"/>
                  </a:lnTo>
                  <a:lnTo>
                    <a:pt x="144780" y="28767441"/>
                  </a:lnTo>
                  <a:close/>
                  <a:moveTo>
                    <a:pt x="49126846" y="0"/>
                  </a:moveTo>
                  <a:lnTo>
                    <a:pt x="49271628" y="0"/>
                  </a:lnTo>
                  <a:lnTo>
                    <a:pt x="49271628" y="144780"/>
                  </a:lnTo>
                  <a:lnTo>
                    <a:pt x="49126846" y="144780"/>
                  </a:lnTo>
                  <a:lnTo>
                    <a:pt x="49126846" y="0"/>
                  </a:lnTo>
                  <a:close/>
                  <a:moveTo>
                    <a:pt x="0" y="0"/>
                  </a:moveTo>
                  <a:lnTo>
                    <a:pt x="144780" y="0"/>
                  </a:lnTo>
                  <a:lnTo>
                    <a:pt x="144780" y="144780"/>
                  </a:lnTo>
                  <a:lnTo>
                    <a:pt x="0" y="144780"/>
                  </a:lnTo>
                  <a:lnTo>
                    <a:pt x="0" y="0"/>
                  </a:lnTo>
                  <a:close/>
                  <a:moveTo>
                    <a:pt x="144780" y="0"/>
                  </a:moveTo>
                  <a:lnTo>
                    <a:pt x="49126846" y="0"/>
                  </a:lnTo>
                  <a:lnTo>
                    <a:pt x="49126846" y="144780"/>
                  </a:lnTo>
                  <a:lnTo>
                    <a:pt x="144780" y="144780"/>
                  </a:lnTo>
                  <a:lnTo>
                    <a:pt x="144780" y="0"/>
                  </a:lnTo>
                  <a:close/>
                </a:path>
              </a:pathLst>
            </a:custGeom>
            <a:grpFill/>
          </p:spPr>
          <p:txBody>
            <a:bodyPr/>
            <a:lstStyle/>
            <a:p>
              <a:endParaRPr lang="en-CA"/>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747059" y="3658465"/>
            <a:ext cx="3058435" cy="308084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01966" y="277430"/>
            <a:ext cx="2427517" cy="3504290"/>
          </a:xfrm>
          <a:prstGeom prst="rect">
            <a:avLst/>
          </a:prstGeom>
        </p:spPr>
      </p:pic>
      <p:sp>
        <p:nvSpPr>
          <p:cNvPr id="16" name="TextBox 16"/>
          <p:cNvSpPr txBox="1"/>
          <p:nvPr/>
        </p:nvSpPr>
        <p:spPr>
          <a:xfrm>
            <a:off x="6336504" y="641350"/>
            <a:ext cx="5543016" cy="2024272"/>
          </a:xfrm>
          <a:prstGeom prst="rect">
            <a:avLst/>
          </a:prstGeom>
        </p:spPr>
        <p:txBody>
          <a:bodyPr lIns="0" tIns="0" rIns="0" bIns="0" rtlCol="0" anchor="t">
            <a:spAutoFit/>
          </a:bodyPr>
          <a:lstStyle/>
          <a:p>
            <a:pPr algn="ctr">
              <a:lnSpc>
                <a:spcPts val="3173"/>
              </a:lnSpc>
            </a:pPr>
            <a:r>
              <a:rPr lang="en-US" sz="2267" dirty="0">
                <a:solidFill>
                  <a:schemeClr val="bg1"/>
                </a:solidFill>
                <a:latin typeface="Open Sans"/>
              </a:rPr>
              <a:t>D. </a:t>
            </a:r>
            <a:r>
              <a:rPr lang="en-US" sz="2267" dirty="0" err="1">
                <a:solidFill>
                  <a:schemeClr val="bg1"/>
                </a:solidFill>
                <a:latin typeface="Open Sans"/>
              </a:rPr>
              <a:t>và</a:t>
            </a:r>
            <a:r>
              <a:rPr lang="en-US" sz="2267" dirty="0">
                <a:solidFill>
                  <a:schemeClr val="bg1"/>
                </a:solidFill>
                <a:latin typeface="Open Sans"/>
              </a:rPr>
              <a:t> K. </a:t>
            </a:r>
            <a:r>
              <a:rPr lang="en-US" sz="2267" dirty="0" err="1">
                <a:solidFill>
                  <a:schemeClr val="bg1"/>
                </a:solidFill>
                <a:latin typeface="Open Sans"/>
              </a:rPr>
              <a:t>là</a:t>
            </a:r>
            <a:r>
              <a:rPr lang="en-US" sz="2267" dirty="0">
                <a:solidFill>
                  <a:schemeClr val="bg1"/>
                </a:solidFill>
                <a:latin typeface="Open Sans"/>
              </a:rPr>
              <a:t> </a:t>
            </a:r>
            <a:r>
              <a:rPr lang="en-US" sz="2267" dirty="0" err="1">
                <a:solidFill>
                  <a:schemeClr val="bg1"/>
                </a:solidFill>
                <a:latin typeface="Open Sans"/>
              </a:rPr>
              <a:t>hai</a:t>
            </a:r>
            <a:r>
              <a:rPr lang="en-US" sz="2267" dirty="0">
                <a:solidFill>
                  <a:schemeClr val="bg1"/>
                </a:solidFill>
                <a:latin typeface="Open Sans"/>
              </a:rPr>
              <a:t> </a:t>
            </a:r>
            <a:r>
              <a:rPr lang="en-US" sz="2267" dirty="0" err="1">
                <a:solidFill>
                  <a:schemeClr val="bg1"/>
                </a:solidFill>
                <a:latin typeface="Open Sans"/>
              </a:rPr>
              <a:t>bạn</a:t>
            </a:r>
            <a:r>
              <a:rPr lang="en-US" sz="2267" dirty="0">
                <a:solidFill>
                  <a:schemeClr val="bg1"/>
                </a:solidFill>
                <a:latin typeface="Open Sans"/>
              </a:rPr>
              <a:t> </a:t>
            </a:r>
            <a:r>
              <a:rPr lang="en-US" sz="2267" dirty="0" err="1">
                <a:solidFill>
                  <a:schemeClr val="bg1"/>
                </a:solidFill>
                <a:latin typeface="Open Sans"/>
              </a:rPr>
              <a:t>cùng</a:t>
            </a:r>
            <a:r>
              <a:rPr lang="en-US" sz="2267" dirty="0">
                <a:solidFill>
                  <a:schemeClr val="bg1"/>
                </a:solidFill>
                <a:latin typeface="Open Sans"/>
              </a:rPr>
              <a:t> </a:t>
            </a:r>
            <a:r>
              <a:rPr lang="en-US" sz="2267" dirty="0" err="1">
                <a:solidFill>
                  <a:schemeClr val="bg1"/>
                </a:solidFill>
                <a:latin typeface="Open Sans"/>
              </a:rPr>
              <a:t>lớp</a:t>
            </a:r>
            <a:r>
              <a:rPr lang="en-US" sz="2267" dirty="0">
                <a:solidFill>
                  <a:schemeClr val="bg1"/>
                </a:solidFill>
                <a:latin typeface="Open Sans"/>
              </a:rPr>
              <a:t>. </a:t>
            </a:r>
            <a:r>
              <a:rPr lang="en-US" sz="2267" dirty="0" err="1">
                <a:solidFill>
                  <a:schemeClr val="bg1"/>
                </a:solidFill>
                <a:latin typeface="Open Sans"/>
              </a:rPr>
              <a:t>Một</a:t>
            </a:r>
            <a:r>
              <a:rPr lang="en-US" sz="2267" dirty="0">
                <a:solidFill>
                  <a:schemeClr val="bg1"/>
                </a:solidFill>
                <a:latin typeface="Open Sans"/>
              </a:rPr>
              <a:t> </a:t>
            </a:r>
            <a:r>
              <a:rPr lang="en-US" sz="2267" dirty="0" err="1">
                <a:solidFill>
                  <a:schemeClr val="bg1"/>
                </a:solidFill>
                <a:latin typeface="Open Sans"/>
              </a:rPr>
              <a:t>lần</a:t>
            </a:r>
            <a:r>
              <a:rPr lang="en-US" sz="2267" dirty="0">
                <a:solidFill>
                  <a:schemeClr val="bg1"/>
                </a:solidFill>
                <a:latin typeface="Open Sans"/>
              </a:rPr>
              <a:t>, D. </a:t>
            </a:r>
            <a:r>
              <a:rPr lang="en-US" sz="2267" dirty="0" err="1">
                <a:solidFill>
                  <a:schemeClr val="bg1"/>
                </a:solidFill>
                <a:latin typeface="Open Sans"/>
              </a:rPr>
              <a:t>từ</a:t>
            </a:r>
            <a:r>
              <a:rPr lang="en-US" sz="2267" dirty="0">
                <a:solidFill>
                  <a:schemeClr val="bg1"/>
                </a:solidFill>
                <a:latin typeface="Open Sans"/>
              </a:rPr>
              <a:t> </a:t>
            </a:r>
            <a:r>
              <a:rPr lang="en-US" sz="2267" dirty="0" err="1">
                <a:solidFill>
                  <a:schemeClr val="bg1"/>
                </a:solidFill>
                <a:latin typeface="Open Sans"/>
              </a:rPr>
              <a:t>chối</a:t>
            </a:r>
            <a:r>
              <a:rPr lang="en-US" sz="2267" dirty="0">
                <a:solidFill>
                  <a:schemeClr val="bg1"/>
                </a:solidFill>
                <a:latin typeface="Open Sans"/>
              </a:rPr>
              <a:t> </a:t>
            </a:r>
            <a:r>
              <a:rPr lang="en-US" sz="2267" dirty="0" err="1">
                <a:solidFill>
                  <a:schemeClr val="bg1"/>
                </a:solidFill>
                <a:latin typeface="Open Sans"/>
              </a:rPr>
              <a:t>không</a:t>
            </a:r>
            <a:r>
              <a:rPr lang="en-US" sz="2267" dirty="0">
                <a:solidFill>
                  <a:schemeClr val="bg1"/>
                </a:solidFill>
                <a:latin typeface="Open Sans"/>
              </a:rPr>
              <a:t> </a:t>
            </a:r>
            <a:r>
              <a:rPr lang="en-US" sz="2267" dirty="0" err="1">
                <a:solidFill>
                  <a:schemeClr val="bg1"/>
                </a:solidFill>
                <a:latin typeface="Open Sans"/>
              </a:rPr>
              <a:t>cho</a:t>
            </a:r>
            <a:r>
              <a:rPr lang="en-US" sz="2267" dirty="0">
                <a:solidFill>
                  <a:schemeClr val="bg1"/>
                </a:solidFill>
                <a:latin typeface="Open Sans"/>
              </a:rPr>
              <a:t> </a:t>
            </a:r>
            <a:r>
              <a:rPr lang="en-US" sz="2267" dirty="0" err="1">
                <a:solidFill>
                  <a:schemeClr val="bg1"/>
                </a:solidFill>
                <a:latin typeface="Open Sans"/>
              </a:rPr>
              <a:t>K.chép</a:t>
            </a:r>
            <a:r>
              <a:rPr lang="en-US" sz="2267" dirty="0">
                <a:solidFill>
                  <a:schemeClr val="bg1"/>
                </a:solidFill>
                <a:latin typeface="Open Sans"/>
              </a:rPr>
              <a:t> </a:t>
            </a:r>
            <a:r>
              <a:rPr lang="en-US" sz="2267" dirty="0" err="1">
                <a:solidFill>
                  <a:schemeClr val="bg1"/>
                </a:solidFill>
                <a:latin typeface="Open Sans"/>
              </a:rPr>
              <a:t>bài</a:t>
            </a:r>
            <a:r>
              <a:rPr lang="en-US" sz="2267" dirty="0">
                <a:solidFill>
                  <a:schemeClr val="bg1"/>
                </a:solidFill>
                <a:latin typeface="Open Sans"/>
              </a:rPr>
              <a:t> </a:t>
            </a:r>
            <a:r>
              <a:rPr lang="en-US" sz="2267" dirty="0" err="1">
                <a:solidFill>
                  <a:schemeClr val="bg1"/>
                </a:solidFill>
                <a:latin typeface="Open Sans"/>
              </a:rPr>
              <a:t>trong</a:t>
            </a:r>
            <a:r>
              <a:rPr lang="en-US" sz="2267" dirty="0">
                <a:solidFill>
                  <a:schemeClr val="bg1"/>
                </a:solidFill>
                <a:latin typeface="Open Sans"/>
              </a:rPr>
              <a:t> </a:t>
            </a:r>
            <a:r>
              <a:rPr lang="en-US" sz="2267" dirty="0" err="1">
                <a:solidFill>
                  <a:schemeClr val="bg1"/>
                </a:solidFill>
                <a:latin typeface="Open Sans"/>
              </a:rPr>
              <a:t>giờ</a:t>
            </a:r>
            <a:r>
              <a:rPr lang="en-US" sz="2267" dirty="0">
                <a:solidFill>
                  <a:schemeClr val="bg1"/>
                </a:solidFill>
                <a:latin typeface="Open Sans"/>
              </a:rPr>
              <a:t> </a:t>
            </a:r>
            <a:r>
              <a:rPr lang="en-US" sz="2267" dirty="0" err="1">
                <a:solidFill>
                  <a:schemeClr val="bg1"/>
                </a:solidFill>
                <a:latin typeface="Open Sans"/>
              </a:rPr>
              <a:t>kiểm</a:t>
            </a:r>
            <a:r>
              <a:rPr lang="en-US" sz="2267" dirty="0">
                <a:solidFill>
                  <a:schemeClr val="bg1"/>
                </a:solidFill>
                <a:latin typeface="Open Sans"/>
              </a:rPr>
              <a:t> </a:t>
            </a:r>
            <a:r>
              <a:rPr lang="en-US" sz="2267" dirty="0" err="1">
                <a:solidFill>
                  <a:schemeClr val="bg1"/>
                </a:solidFill>
                <a:latin typeface="Open Sans"/>
              </a:rPr>
              <a:t>tra</a:t>
            </a:r>
            <a:r>
              <a:rPr lang="en-US" sz="2267" dirty="0">
                <a:solidFill>
                  <a:schemeClr val="bg1"/>
                </a:solidFill>
                <a:latin typeface="Open Sans"/>
              </a:rPr>
              <a:t>. K. </a:t>
            </a:r>
            <a:r>
              <a:rPr lang="en-US" sz="2267" dirty="0" err="1">
                <a:solidFill>
                  <a:schemeClr val="bg1"/>
                </a:solidFill>
                <a:latin typeface="Open Sans"/>
              </a:rPr>
              <a:t>và</a:t>
            </a:r>
            <a:r>
              <a:rPr lang="en-US" sz="2267" dirty="0">
                <a:solidFill>
                  <a:schemeClr val="bg1"/>
                </a:solidFill>
                <a:latin typeface="Open Sans"/>
              </a:rPr>
              <a:t> </a:t>
            </a:r>
            <a:r>
              <a:rPr lang="en-US" sz="2267" dirty="0" err="1">
                <a:solidFill>
                  <a:schemeClr val="bg1"/>
                </a:solidFill>
                <a:latin typeface="Open Sans"/>
              </a:rPr>
              <a:t>một</a:t>
            </a:r>
            <a:r>
              <a:rPr lang="en-US" sz="2267" dirty="0">
                <a:solidFill>
                  <a:schemeClr val="bg1"/>
                </a:solidFill>
                <a:latin typeface="Open Sans"/>
              </a:rPr>
              <a:t> </a:t>
            </a:r>
            <a:r>
              <a:rPr lang="en-US" sz="2267" dirty="0" err="1">
                <a:solidFill>
                  <a:schemeClr val="bg1"/>
                </a:solidFill>
                <a:latin typeface="Open Sans"/>
              </a:rPr>
              <a:t>nhóm</a:t>
            </a:r>
            <a:r>
              <a:rPr lang="en-US" sz="2267" dirty="0">
                <a:solidFill>
                  <a:schemeClr val="bg1"/>
                </a:solidFill>
                <a:latin typeface="Open Sans"/>
              </a:rPr>
              <a:t> </a:t>
            </a:r>
            <a:r>
              <a:rPr lang="en-US" sz="2267" dirty="0" err="1">
                <a:solidFill>
                  <a:schemeClr val="bg1"/>
                </a:solidFill>
                <a:latin typeface="Open Sans"/>
              </a:rPr>
              <a:t>bạn</a:t>
            </a:r>
            <a:r>
              <a:rPr lang="en-US" sz="2267" dirty="0">
                <a:solidFill>
                  <a:schemeClr val="bg1"/>
                </a:solidFill>
                <a:latin typeface="Open Sans"/>
              </a:rPr>
              <a:t> </a:t>
            </a:r>
            <a:r>
              <a:rPr lang="en-US" sz="2267" dirty="0" err="1">
                <a:solidFill>
                  <a:schemeClr val="bg1"/>
                </a:solidFill>
                <a:latin typeface="Open Sans"/>
              </a:rPr>
              <a:t>nảy</a:t>
            </a:r>
            <a:r>
              <a:rPr lang="en-US" sz="2267" dirty="0">
                <a:solidFill>
                  <a:schemeClr val="bg1"/>
                </a:solidFill>
                <a:latin typeface="Open Sans"/>
              </a:rPr>
              <a:t> </a:t>
            </a:r>
            <a:r>
              <a:rPr lang="en-US" sz="2267" dirty="0" err="1">
                <a:solidFill>
                  <a:schemeClr val="bg1"/>
                </a:solidFill>
                <a:latin typeface="Open Sans"/>
              </a:rPr>
              <a:t>sinh</a:t>
            </a:r>
            <a:r>
              <a:rPr lang="en-US" sz="2267" dirty="0">
                <a:solidFill>
                  <a:schemeClr val="bg1"/>
                </a:solidFill>
                <a:latin typeface="Open Sans"/>
              </a:rPr>
              <a:t> ý </a:t>
            </a:r>
            <a:r>
              <a:rPr lang="en-US" sz="2267" dirty="0" err="1">
                <a:solidFill>
                  <a:schemeClr val="bg1"/>
                </a:solidFill>
                <a:latin typeface="Open Sans"/>
              </a:rPr>
              <a:t>định</a:t>
            </a:r>
            <a:r>
              <a:rPr lang="en-US" sz="2267" dirty="0">
                <a:solidFill>
                  <a:schemeClr val="bg1"/>
                </a:solidFill>
                <a:latin typeface="Open Sans"/>
              </a:rPr>
              <a:t> </a:t>
            </a:r>
            <a:r>
              <a:rPr lang="en-US" sz="2267" dirty="0" err="1">
                <a:solidFill>
                  <a:schemeClr val="bg1"/>
                </a:solidFill>
                <a:latin typeface="Open Sans"/>
              </a:rPr>
              <a:t>gửi</a:t>
            </a:r>
            <a:r>
              <a:rPr lang="en-US" sz="2267" dirty="0">
                <a:solidFill>
                  <a:schemeClr val="bg1"/>
                </a:solidFill>
                <a:latin typeface="Open Sans"/>
              </a:rPr>
              <a:t> </a:t>
            </a:r>
            <a:r>
              <a:rPr lang="en-US" sz="2267" dirty="0" err="1">
                <a:solidFill>
                  <a:schemeClr val="bg1"/>
                </a:solidFill>
                <a:latin typeface="Open Sans"/>
              </a:rPr>
              <a:t>những</a:t>
            </a:r>
            <a:r>
              <a:rPr lang="en-US" sz="2267" dirty="0">
                <a:solidFill>
                  <a:schemeClr val="bg1"/>
                </a:solidFill>
                <a:latin typeface="Open Sans"/>
              </a:rPr>
              <a:t> tin </a:t>
            </a:r>
            <a:r>
              <a:rPr lang="en-US" sz="2267" dirty="0" err="1">
                <a:solidFill>
                  <a:schemeClr val="bg1"/>
                </a:solidFill>
                <a:latin typeface="Open Sans"/>
              </a:rPr>
              <a:t>nhắn</a:t>
            </a:r>
            <a:r>
              <a:rPr lang="en-US" sz="2267" dirty="0">
                <a:solidFill>
                  <a:schemeClr val="bg1"/>
                </a:solidFill>
                <a:latin typeface="Open Sans"/>
              </a:rPr>
              <a:t> </a:t>
            </a:r>
            <a:r>
              <a:rPr lang="en-US" sz="2267" dirty="0" err="1">
                <a:solidFill>
                  <a:schemeClr val="bg1"/>
                </a:solidFill>
                <a:latin typeface="Open Sans"/>
              </a:rPr>
              <a:t>chê</a:t>
            </a:r>
            <a:r>
              <a:rPr lang="en-US" sz="2267" dirty="0">
                <a:solidFill>
                  <a:schemeClr val="bg1"/>
                </a:solidFill>
                <a:latin typeface="Open Sans"/>
              </a:rPr>
              <a:t> </a:t>
            </a:r>
            <a:r>
              <a:rPr lang="en-US" sz="2267" dirty="0" err="1">
                <a:solidFill>
                  <a:schemeClr val="bg1"/>
                </a:solidFill>
                <a:latin typeface="Open Sans"/>
              </a:rPr>
              <a:t>bai</a:t>
            </a:r>
            <a:r>
              <a:rPr lang="en-US" sz="2267" dirty="0">
                <a:solidFill>
                  <a:schemeClr val="bg1"/>
                </a:solidFill>
                <a:latin typeface="Open Sans"/>
              </a:rPr>
              <a:t> </a:t>
            </a:r>
            <a:r>
              <a:rPr lang="en-US" sz="2267" dirty="0" err="1">
                <a:solidFill>
                  <a:schemeClr val="bg1"/>
                </a:solidFill>
                <a:latin typeface="Open Sans"/>
              </a:rPr>
              <a:t>ngoại</a:t>
            </a:r>
            <a:r>
              <a:rPr lang="en-US" sz="2267" dirty="0">
                <a:solidFill>
                  <a:schemeClr val="bg1"/>
                </a:solidFill>
                <a:latin typeface="Open Sans"/>
              </a:rPr>
              <a:t> </a:t>
            </a:r>
            <a:r>
              <a:rPr lang="en-US" sz="2267" dirty="0" err="1">
                <a:solidFill>
                  <a:schemeClr val="bg1"/>
                </a:solidFill>
                <a:latin typeface="Open Sans"/>
              </a:rPr>
              <a:t>hình</a:t>
            </a:r>
            <a:r>
              <a:rPr lang="en-US" sz="2267" dirty="0">
                <a:solidFill>
                  <a:schemeClr val="bg1"/>
                </a:solidFill>
                <a:latin typeface="Open Sans"/>
              </a:rPr>
              <a:t> D.</a:t>
            </a:r>
          </a:p>
        </p:txBody>
      </p:sp>
      <p:sp>
        <p:nvSpPr>
          <p:cNvPr id="17" name="TextBox 17"/>
          <p:cNvSpPr txBox="1"/>
          <p:nvPr/>
        </p:nvSpPr>
        <p:spPr>
          <a:xfrm>
            <a:off x="184711" y="3783047"/>
            <a:ext cx="5543016" cy="2845010"/>
          </a:xfrm>
          <a:prstGeom prst="rect">
            <a:avLst/>
          </a:prstGeom>
        </p:spPr>
        <p:txBody>
          <a:bodyPr lIns="0" tIns="0" rIns="0" bIns="0" rtlCol="0" anchor="t">
            <a:spAutoFit/>
          </a:bodyPr>
          <a:lstStyle/>
          <a:p>
            <a:pPr algn="ctr">
              <a:lnSpc>
                <a:spcPts val="3173"/>
              </a:lnSpc>
            </a:pPr>
            <a:r>
              <a:rPr lang="en-US" sz="2267" dirty="0">
                <a:solidFill>
                  <a:schemeClr val="bg1"/>
                </a:solidFill>
                <a:latin typeface="Open Sans"/>
              </a:rPr>
              <a:t> </a:t>
            </a:r>
            <a:r>
              <a:rPr lang="en-US" sz="2267" dirty="0" err="1">
                <a:solidFill>
                  <a:schemeClr val="bg1"/>
                </a:solidFill>
                <a:latin typeface="Open Sans"/>
              </a:rPr>
              <a:t>Nhóm</a:t>
            </a:r>
            <a:r>
              <a:rPr lang="en-US" sz="2267" dirty="0">
                <a:solidFill>
                  <a:schemeClr val="bg1"/>
                </a:solidFill>
                <a:latin typeface="Open Sans"/>
              </a:rPr>
              <a:t> </a:t>
            </a:r>
            <a:r>
              <a:rPr lang="en-US" sz="2267" dirty="0" err="1">
                <a:solidFill>
                  <a:schemeClr val="bg1"/>
                </a:solidFill>
                <a:latin typeface="Open Sans"/>
              </a:rPr>
              <a:t>bạn</a:t>
            </a:r>
            <a:r>
              <a:rPr lang="en-US" sz="2267" dirty="0">
                <a:solidFill>
                  <a:schemeClr val="bg1"/>
                </a:solidFill>
                <a:latin typeface="Open Sans"/>
              </a:rPr>
              <a:t> </a:t>
            </a:r>
            <a:r>
              <a:rPr lang="en-US" sz="2267" dirty="0" err="1">
                <a:solidFill>
                  <a:schemeClr val="bg1"/>
                </a:solidFill>
                <a:latin typeface="Open Sans"/>
              </a:rPr>
              <a:t>của</a:t>
            </a:r>
            <a:r>
              <a:rPr lang="en-US" sz="2267" dirty="0">
                <a:solidFill>
                  <a:schemeClr val="bg1"/>
                </a:solidFill>
                <a:latin typeface="Open Sans"/>
              </a:rPr>
              <a:t> K. </a:t>
            </a:r>
            <a:r>
              <a:rPr lang="en-US" sz="2267" dirty="0" err="1">
                <a:solidFill>
                  <a:schemeClr val="bg1"/>
                </a:solidFill>
                <a:latin typeface="Open Sans"/>
              </a:rPr>
              <a:t>liên</a:t>
            </a:r>
            <a:r>
              <a:rPr lang="en-US" sz="2267" dirty="0">
                <a:solidFill>
                  <a:schemeClr val="bg1"/>
                </a:solidFill>
                <a:latin typeface="Open Sans"/>
              </a:rPr>
              <a:t> </a:t>
            </a:r>
            <a:r>
              <a:rPr lang="en-US" sz="2267" dirty="0" err="1">
                <a:solidFill>
                  <a:schemeClr val="bg1"/>
                </a:solidFill>
                <a:latin typeface="Open Sans"/>
              </a:rPr>
              <a:t>tục</a:t>
            </a:r>
            <a:r>
              <a:rPr lang="en-US" sz="2267" dirty="0">
                <a:solidFill>
                  <a:schemeClr val="bg1"/>
                </a:solidFill>
                <a:latin typeface="Open Sans"/>
              </a:rPr>
              <a:t> </a:t>
            </a:r>
            <a:r>
              <a:rPr lang="en-US" sz="2267" dirty="0" err="1">
                <a:solidFill>
                  <a:schemeClr val="bg1"/>
                </a:solidFill>
                <a:latin typeface="Open Sans"/>
              </a:rPr>
              <a:t>gửi</a:t>
            </a:r>
            <a:r>
              <a:rPr lang="en-US" sz="2267" dirty="0">
                <a:solidFill>
                  <a:schemeClr val="bg1"/>
                </a:solidFill>
                <a:latin typeface="Open Sans"/>
              </a:rPr>
              <a:t> tin </a:t>
            </a:r>
            <a:r>
              <a:rPr lang="en-US" sz="2267" dirty="0" err="1">
                <a:solidFill>
                  <a:schemeClr val="bg1"/>
                </a:solidFill>
                <a:latin typeface="Open Sans"/>
              </a:rPr>
              <a:t>nhắn</a:t>
            </a:r>
            <a:r>
              <a:rPr lang="en-US" sz="2267" dirty="0">
                <a:solidFill>
                  <a:schemeClr val="bg1"/>
                </a:solidFill>
                <a:latin typeface="Open Sans"/>
              </a:rPr>
              <a:t> </a:t>
            </a:r>
            <a:r>
              <a:rPr lang="en-US" sz="2267" dirty="0" err="1">
                <a:solidFill>
                  <a:schemeClr val="bg1"/>
                </a:solidFill>
                <a:latin typeface="Open Sans"/>
              </a:rPr>
              <a:t>riêng</a:t>
            </a:r>
            <a:r>
              <a:rPr lang="en-US" sz="2267" dirty="0">
                <a:solidFill>
                  <a:schemeClr val="bg1"/>
                </a:solidFill>
                <a:latin typeface="Open Sans"/>
              </a:rPr>
              <a:t> </a:t>
            </a:r>
            <a:r>
              <a:rPr lang="en-US" sz="2267" dirty="0" err="1">
                <a:solidFill>
                  <a:schemeClr val="bg1"/>
                </a:solidFill>
                <a:latin typeface="Open Sans"/>
              </a:rPr>
              <a:t>đến</a:t>
            </a:r>
            <a:r>
              <a:rPr lang="en-US" sz="2267" dirty="0">
                <a:solidFill>
                  <a:schemeClr val="bg1"/>
                </a:solidFill>
                <a:latin typeface="Open Sans"/>
              </a:rPr>
              <a:t> D. </a:t>
            </a:r>
            <a:r>
              <a:rPr lang="en-US" sz="2267" dirty="0" err="1">
                <a:solidFill>
                  <a:schemeClr val="bg1"/>
                </a:solidFill>
                <a:latin typeface="Open Sans"/>
              </a:rPr>
              <a:t>với</a:t>
            </a:r>
            <a:r>
              <a:rPr lang="en-US" sz="2267" dirty="0">
                <a:solidFill>
                  <a:schemeClr val="bg1"/>
                </a:solidFill>
                <a:latin typeface="Open Sans"/>
              </a:rPr>
              <a:t> </a:t>
            </a:r>
            <a:r>
              <a:rPr lang="en-US" sz="2267" dirty="0" err="1">
                <a:solidFill>
                  <a:schemeClr val="bg1"/>
                </a:solidFill>
                <a:latin typeface="Open Sans"/>
              </a:rPr>
              <a:t>những</a:t>
            </a:r>
            <a:r>
              <a:rPr lang="en-US" sz="2267" dirty="0">
                <a:solidFill>
                  <a:schemeClr val="bg1"/>
                </a:solidFill>
                <a:latin typeface="Open Sans"/>
              </a:rPr>
              <a:t> </a:t>
            </a:r>
            <a:r>
              <a:rPr lang="en-US" sz="2267" dirty="0" err="1">
                <a:solidFill>
                  <a:schemeClr val="bg1"/>
                </a:solidFill>
                <a:latin typeface="Open Sans"/>
              </a:rPr>
              <a:t>nội</a:t>
            </a:r>
            <a:r>
              <a:rPr lang="en-US" sz="2267" dirty="0">
                <a:solidFill>
                  <a:schemeClr val="bg1"/>
                </a:solidFill>
                <a:latin typeface="Open Sans"/>
              </a:rPr>
              <a:t> dung: Sao </a:t>
            </a:r>
            <a:r>
              <a:rPr lang="en-US" sz="2267" dirty="0" err="1">
                <a:solidFill>
                  <a:schemeClr val="bg1"/>
                </a:solidFill>
                <a:latin typeface="Open Sans"/>
              </a:rPr>
              <a:t>xấu</a:t>
            </a:r>
            <a:r>
              <a:rPr lang="en-US" sz="2267" dirty="0">
                <a:solidFill>
                  <a:schemeClr val="bg1"/>
                </a:solidFill>
                <a:latin typeface="Open Sans"/>
              </a:rPr>
              <a:t> </a:t>
            </a:r>
            <a:r>
              <a:rPr lang="en-US" sz="2267" dirty="0" err="1">
                <a:solidFill>
                  <a:schemeClr val="bg1"/>
                </a:solidFill>
                <a:latin typeface="Open Sans"/>
              </a:rPr>
              <a:t>thế</a:t>
            </a:r>
            <a:r>
              <a:rPr lang="en-US" sz="2267" dirty="0">
                <a:solidFill>
                  <a:schemeClr val="bg1"/>
                </a:solidFill>
                <a:latin typeface="Open Sans"/>
              </a:rPr>
              <a:t>, </a:t>
            </a:r>
            <a:r>
              <a:rPr lang="en-US" sz="2267" dirty="0" err="1">
                <a:solidFill>
                  <a:schemeClr val="bg1"/>
                </a:solidFill>
                <a:latin typeface="Open Sans"/>
              </a:rPr>
              <a:t>béo</a:t>
            </a:r>
            <a:r>
              <a:rPr lang="en-US" sz="2267" dirty="0">
                <a:solidFill>
                  <a:schemeClr val="bg1"/>
                </a:solidFill>
                <a:latin typeface="Open Sans"/>
              </a:rPr>
              <a:t> </a:t>
            </a:r>
            <a:r>
              <a:rPr lang="en-US" sz="2267" dirty="0" err="1">
                <a:solidFill>
                  <a:schemeClr val="bg1"/>
                </a:solidFill>
                <a:latin typeface="Open Sans"/>
              </a:rPr>
              <a:t>thế</a:t>
            </a:r>
            <a:r>
              <a:rPr lang="en-US" sz="2267" dirty="0">
                <a:solidFill>
                  <a:schemeClr val="bg1"/>
                </a:solidFill>
                <a:latin typeface="Open Sans"/>
              </a:rPr>
              <a:t>, </a:t>
            </a:r>
            <a:r>
              <a:rPr lang="en-US" sz="2267" dirty="0" err="1">
                <a:solidFill>
                  <a:schemeClr val="bg1"/>
                </a:solidFill>
                <a:latin typeface="Open Sans"/>
              </a:rPr>
              <a:t>mặt</a:t>
            </a:r>
            <a:r>
              <a:rPr lang="en-US" sz="2267" dirty="0">
                <a:solidFill>
                  <a:schemeClr val="bg1"/>
                </a:solidFill>
                <a:latin typeface="Open Sans"/>
              </a:rPr>
              <a:t> </a:t>
            </a:r>
            <a:r>
              <a:rPr lang="en-US" sz="2267" dirty="0" err="1">
                <a:solidFill>
                  <a:schemeClr val="bg1"/>
                </a:solidFill>
                <a:latin typeface="Open Sans"/>
              </a:rPr>
              <a:t>lắm</a:t>
            </a:r>
            <a:r>
              <a:rPr lang="en-US" sz="2267" dirty="0">
                <a:solidFill>
                  <a:schemeClr val="bg1"/>
                </a:solidFill>
                <a:latin typeface="Open Sans"/>
              </a:rPr>
              <a:t> </a:t>
            </a:r>
            <a:r>
              <a:rPr lang="en-US" sz="2267" dirty="0" err="1">
                <a:solidFill>
                  <a:schemeClr val="bg1"/>
                </a:solidFill>
                <a:latin typeface="Open Sans"/>
              </a:rPr>
              <a:t>mụn</a:t>
            </a:r>
            <a:r>
              <a:rPr lang="en-US" sz="2267" dirty="0">
                <a:solidFill>
                  <a:schemeClr val="bg1"/>
                </a:solidFill>
                <a:latin typeface="Open Sans"/>
              </a:rPr>
              <a:t> </a:t>
            </a:r>
            <a:r>
              <a:rPr lang="en-US" sz="2267" dirty="0" err="1">
                <a:solidFill>
                  <a:schemeClr val="bg1"/>
                </a:solidFill>
                <a:latin typeface="Open Sans"/>
              </a:rPr>
              <a:t>thế</a:t>
            </a:r>
            <a:r>
              <a:rPr lang="en-US" sz="2267" dirty="0">
                <a:solidFill>
                  <a:schemeClr val="bg1"/>
                </a:solidFill>
                <a:latin typeface="Open Sans"/>
              </a:rPr>
              <a:t>, da </a:t>
            </a:r>
            <a:r>
              <a:rPr lang="en-US" sz="2267" dirty="0" err="1">
                <a:solidFill>
                  <a:schemeClr val="bg1"/>
                </a:solidFill>
                <a:latin typeface="Open Sans"/>
              </a:rPr>
              <a:t>đen</a:t>
            </a:r>
            <a:r>
              <a:rPr lang="en-US" sz="2267" dirty="0">
                <a:solidFill>
                  <a:schemeClr val="bg1"/>
                </a:solidFill>
                <a:latin typeface="Open Sans"/>
              </a:rPr>
              <a:t> </a:t>
            </a:r>
            <a:r>
              <a:rPr lang="en-US" sz="2267" dirty="0" err="1">
                <a:solidFill>
                  <a:schemeClr val="bg1"/>
                </a:solidFill>
                <a:latin typeface="Open Sans"/>
              </a:rPr>
              <a:t>thế</a:t>
            </a:r>
            <a:r>
              <a:rPr lang="en-US" sz="2267" dirty="0">
                <a:solidFill>
                  <a:schemeClr val="bg1"/>
                </a:solidFill>
                <a:latin typeface="Open Sans"/>
              </a:rPr>
              <a:t>, </a:t>
            </a:r>
            <a:r>
              <a:rPr lang="en-US" sz="2267" dirty="0" err="1">
                <a:solidFill>
                  <a:schemeClr val="bg1"/>
                </a:solidFill>
                <a:latin typeface="Open Sans"/>
              </a:rPr>
              <a:t>tóc</a:t>
            </a:r>
            <a:r>
              <a:rPr lang="en-US" sz="2267" dirty="0">
                <a:solidFill>
                  <a:schemeClr val="bg1"/>
                </a:solidFill>
                <a:latin typeface="Open Sans"/>
              </a:rPr>
              <a:t> </a:t>
            </a:r>
            <a:r>
              <a:rPr lang="en-US" sz="2267" dirty="0" err="1">
                <a:solidFill>
                  <a:schemeClr val="bg1"/>
                </a:solidFill>
                <a:latin typeface="Open Sans"/>
              </a:rPr>
              <a:t>xù</a:t>
            </a:r>
            <a:r>
              <a:rPr lang="en-US" sz="2267" dirty="0">
                <a:solidFill>
                  <a:schemeClr val="bg1"/>
                </a:solidFill>
                <a:latin typeface="Open Sans"/>
              </a:rPr>
              <a:t> </a:t>
            </a:r>
            <a:r>
              <a:rPr lang="en-US" sz="2267" dirty="0" err="1">
                <a:solidFill>
                  <a:schemeClr val="bg1"/>
                </a:solidFill>
                <a:latin typeface="Open Sans"/>
              </a:rPr>
              <a:t>thế</a:t>
            </a:r>
            <a:r>
              <a:rPr lang="en-US" sz="2267" dirty="0">
                <a:solidFill>
                  <a:schemeClr val="bg1"/>
                </a:solidFill>
                <a:latin typeface="Open Sans"/>
              </a:rPr>
              <a:t>. D. </a:t>
            </a:r>
            <a:r>
              <a:rPr lang="en-US" sz="2267" dirty="0" err="1">
                <a:solidFill>
                  <a:schemeClr val="bg1"/>
                </a:solidFill>
                <a:latin typeface="Open Sans"/>
              </a:rPr>
              <a:t>rất</a:t>
            </a:r>
            <a:r>
              <a:rPr lang="en-US" sz="2267" dirty="0">
                <a:solidFill>
                  <a:schemeClr val="bg1"/>
                </a:solidFill>
                <a:latin typeface="Open Sans"/>
              </a:rPr>
              <a:t> </a:t>
            </a:r>
            <a:r>
              <a:rPr lang="en-US" sz="2267" dirty="0" err="1">
                <a:solidFill>
                  <a:schemeClr val="bg1"/>
                </a:solidFill>
                <a:latin typeface="Open Sans"/>
              </a:rPr>
              <a:t>chán</a:t>
            </a:r>
            <a:r>
              <a:rPr lang="en-US" sz="2267" dirty="0">
                <a:solidFill>
                  <a:schemeClr val="bg1"/>
                </a:solidFill>
                <a:latin typeface="Open Sans"/>
              </a:rPr>
              <a:t> </a:t>
            </a:r>
            <a:r>
              <a:rPr lang="en-US" sz="2267" dirty="0" err="1">
                <a:solidFill>
                  <a:schemeClr val="bg1"/>
                </a:solidFill>
                <a:latin typeface="Open Sans"/>
              </a:rPr>
              <a:t>nản</a:t>
            </a:r>
            <a:r>
              <a:rPr lang="en-US" sz="2267" dirty="0">
                <a:solidFill>
                  <a:schemeClr val="bg1"/>
                </a:solidFill>
                <a:latin typeface="Open Sans"/>
              </a:rPr>
              <a:t> </a:t>
            </a:r>
            <a:r>
              <a:rPr lang="en-US" sz="2267" dirty="0" err="1">
                <a:solidFill>
                  <a:schemeClr val="bg1"/>
                </a:solidFill>
                <a:latin typeface="Open Sans"/>
              </a:rPr>
              <a:t>nhưng</a:t>
            </a:r>
            <a:r>
              <a:rPr lang="en-US" sz="2267" dirty="0">
                <a:solidFill>
                  <a:schemeClr val="bg1"/>
                </a:solidFill>
                <a:latin typeface="Open Sans"/>
              </a:rPr>
              <a:t> </a:t>
            </a:r>
            <a:r>
              <a:rPr lang="en-US" sz="2267" dirty="0" err="1">
                <a:solidFill>
                  <a:schemeClr val="bg1"/>
                </a:solidFill>
                <a:latin typeface="Open Sans"/>
              </a:rPr>
              <a:t>âm</a:t>
            </a:r>
            <a:r>
              <a:rPr lang="en-US" sz="2267" dirty="0">
                <a:solidFill>
                  <a:schemeClr val="bg1"/>
                </a:solidFill>
                <a:latin typeface="Open Sans"/>
              </a:rPr>
              <a:t> </a:t>
            </a:r>
            <a:r>
              <a:rPr lang="en-US" sz="2267" dirty="0" err="1">
                <a:solidFill>
                  <a:schemeClr val="bg1"/>
                </a:solidFill>
                <a:latin typeface="Open Sans"/>
              </a:rPr>
              <a:t>thầm</a:t>
            </a:r>
            <a:r>
              <a:rPr lang="en-US" sz="2267" dirty="0">
                <a:solidFill>
                  <a:schemeClr val="bg1"/>
                </a:solidFill>
                <a:latin typeface="Open Sans"/>
              </a:rPr>
              <a:t> </a:t>
            </a:r>
            <a:r>
              <a:rPr lang="en-US" sz="2267" dirty="0" err="1">
                <a:solidFill>
                  <a:schemeClr val="bg1"/>
                </a:solidFill>
                <a:latin typeface="Open Sans"/>
              </a:rPr>
              <a:t>chịu</a:t>
            </a:r>
            <a:r>
              <a:rPr lang="en-US" sz="2267" dirty="0">
                <a:solidFill>
                  <a:schemeClr val="bg1"/>
                </a:solidFill>
                <a:latin typeface="Open Sans"/>
              </a:rPr>
              <a:t> </a:t>
            </a:r>
            <a:r>
              <a:rPr lang="en-US" sz="2267" dirty="0" err="1">
                <a:solidFill>
                  <a:schemeClr val="bg1"/>
                </a:solidFill>
                <a:latin typeface="Open Sans"/>
              </a:rPr>
              <a:t>đựng</a:t>
            </a:r>
            <a:r>
              <a:rPr lang="en-US" sz="2267" dirty="0">
                <a:solidFill>
                  <a:schemeClr val="bg1"/>
                </a:solidFill>
                <a:latin typeface="Open Sans"/>
              </a:rPr>
              <a:t> </a:t>
            </a:r>
            <a:r>
              <a:rPr lang="en-US" sz="2267" dirty="0" err="1">
                <a:solidFill>
                  <a:schemeClr val="bg1"/>
                </a:solidFill>
                <a:latin typeface="Open Sans"/>
              </a:rPr>
              <a:t>suốt</a:t>
            </a:r>
            <a:r>
              <a:rPr lang="en-US" sz="2267" dirty="0">
                <a:solidFill>
                  <a:schemeClr val="bg1"/>
                </a:solidFill>
                <a:latin typeface="Open Sans"/>
              </a:rPr>
              <a:t> 3 </a:t>
            </a:r>
            <a:r>
              <a:rPr lang="en-US" sz="2267" dirty="0" err="1">
                <a:solidFill>
                  <a:schemeClr val="bg1"/>
                </a:solidFill>
                <a:latin typeface="Open Sans"/>
              </a:rPr>
              <a:t>năm</a:t>
            </a:r>
            <a:r>
              <a:rPr lang="en-US" sz="2267" dirty="0">
                <a:solidFill>
                  <a:schemeClr val="bg1"/>
                </a:solidFill>
                <a:latin typeface="Open Sans"/>
              </a:rPr>
              <a:t> </a:t>
            </a:r>
            <a:r>
              <a:rPr lang="en-US" sz="2267" dirty="0" err="1">
                <a:solidFill>
                  <a:schemeClr val="bg1"/>
                </a:solidFill>
                <a:latin typeface="Open Sans"/>
              </a:rPr>
              <a:t>vì</a:t>
            </a:r>
            <a:r>
              <a:rPr lang="en-US" sz="2267" dirty="0">
                <a:solidFill>
                  <a:schemeClr val="bg1"/>
                </a:solidFill>
                <a:latin typeface="Open Sans"/>
              </a:rPr>
              <a:t> </a:t>
            </a:r>
            <a:r>
              <a:rPr lang="en-US" sz="2267" dirty="0" err="1">
                <a:solidFill>
                  <a:schemeClr val="bg1"/>
                </a:solidFill>
                <a:latin typeface="Open Sans"/>
              </a:rPr>
              <a:t>nghĩ</a:t>
            </a:r>
            <a:r>
              <a:rPr lang="en-US" sz="2267" dirty="0">
                <a:solidFill>
                  <a:schemeClr val="bg1"/>
                </a:solidFill>
                <a:latin typeface="Open Sans"/>
              </a:rPr>
              <a:t> K. </a:t>
            </a:r>
            <a:r>
              <a:rPr lang="en-US" sz="2267" dirty="0" err="1">
                <a:solidFill>
                  <a:schemeClr val="bg1"/>
                </a:solidFill>
                <a:latin typeface="Open Sans"/>
              </a:rPr>
              <a:t>và</a:t>
            </a:r>
            <a:r>
              <a:rPr lang="en-US" sz="2267" dirty="0">
                <a:solidFill>
                  <a:schemeClr val="bg1"/>
                </a:solidFill>
                <a:latin typeface="Open Sans"/>
              </a:rPr>
              <a:t> </a:t>
            </a:r>
            <a:r>
              <a:rPr lang="en-US" sz="2267" dirty="0" err="1">
                <a:solidFill>
                  <a:schemeClr val="bg1"/>
                </a:solidFill>
                <a:latin typeface="Open Sans"/>
              </a:rPr>
              <a:t>các</a:t>
            </a:r>
            <a:r>
              <a:rPr lang="en-US" sz="2267" dirty="0">
                <a:solidFill>
                  <a:schemeClr val="bg1"/>
                </a:solidFill>
                <a:latin typeface="Open Sans"/>
              </a:rPr>
              <a:t> </a:t>
            </a:r>
            <a:r>
              <a:rPr lang="en-US" sz="2267" dirty="0" err="1">
                <a:solidFill>
                  <a:schemeClr val="bg1"/>
                </a:solidFill>
                <a:latin typeface="Open Sans"/>
              </a:rPr>
              <a:t>bạn</a:t>
            </a:r>
            <a:r>
              <a:rPr lang="en-US" sz="2267" dirty="0">
                <a:solidFill>
                  <a:schemeClr val="bg1"/>
                </a:solidFill>
                <a:latin typeface="Open Sans"/>
              </a:rPr>
              <a:t> </a:t>
            </a:r>
            <a:r>
              <a:rPr lang="en-US" sz="2267" dirty="0" err="1">
                <a:solidFill>
                  <a:schemeClr val="bg1"/>
                </a:solidFill>
                <a:latin typeface="Open Sans"/>
              </a:rPr>
              <a:t>có</a:t>
            </a:r>
            <a:r>
              <a:rPr lang="en-US" sz="2267" dirty="0">
                <a:solidFill>
                  <a:schemeClr val="bg1"/>
                </a:solidFill>
                <a:latin typeface="Open Sans"/>
              </a:rPr>
              <a:t> </a:t>
            </a:r>
            <a:r>
              <a:rPr lang="en-US" sz="2267" dirty="0" err="1">
                <a:solidFill>
                  <a:schemeClr val="bg1"/>
                </a:solidFill>
                <a:latin typeface="Open Sans"/>
              </a:rPr>
              <a:t>hoàn</a:t>
            </a:r>
            <a:r>
              <a:rPr lang="en-US" sz="2267" dirty="0">
                <a:solidFill>
                  <a:schemeClr val="bg1"/>
                </a:solidFill>
                <a:latin typeface="Open Sans"/>
              </a:rPr>
              <a:t> </a:t>
            </a:r>
            <a:r>
              <a:rPr lang="en-US" sz="2267" dirty="0" err="1">
                <a:solidFill>
                  <a:schemeClr val="bg1"/>
                </a:solidFill>
                <a:latin typeface="Open Sans"/>
              </a:rPr>
              <a:t>cảnh</a:t>
            </a:r>
            <a:r>
              <a:rPr lang="en-US" sz="2267" dirty="0">
                <a:solidFill>
                  <a:schemeClr val="bg1"/>
                </a:solidFill>
                <a:latin typeface="Open Sans"/>
              </a:rPr>
              <a:t> </a:t>
            </a:r>
            <a:r>
              <a:rPr lang="en-US" sz="2267" dirty="0" err="1">
                <a:solidFill>
                  <a:schemeClr val="bg1"/>
                </a:solidFill>
                <a:latin typeface="Open Sans"/>
              </a:rPr>
              <a:t>khó</a:t>
            </a:r>
            <a:r>
              <a:rPr lang="en-US" sz="2267" dirty="0">
                <a:solidFill>
                  <a:schemeClr val="bg1"/>
                </a:solidFill>
                <a:latin typeface="Open Sans"/>
              </a:rPr>
              <a:t> </a:t>
            </a:r>
            <a:r>
              <a:rPr lang="en-US" sz="2267" dirty="0" err="1">
                <a:solidFill>
                  <a:schemeClr val="bg1"/>
                </a:solidFill>
                <a:latin typeface="Open Sans"/>
              </a:rPr>
              <a:t>khăn</a:t>
            </a:r>
            <a:r>
              <a:rPr lang="en-US" sz="2267" dirty="0">
                <a:solidFill>
                  <a:schemeClr val="bg1"/>
                </a:solidFill>
                <a:latin typeface="Open Sans"/>
              </a:rPr>
              <a:t> </a:t>
            </a:r>
            <a:r>
              <a:rPr lang="en-US" sz="2267" dirty="0" err="1">
                <a:solidFill>
                  <a:schemeClr val="bg1"/>
                </a:solidFill>
                <a:latin typeface="Open Sans"/>
              </a:rPr>
              <a:t>rất</a:t>
            </a:r>
            <a:r>
              <a:rPr lang="en-US" sz="2267" dirty="0">
                <a:solidFill>
                  <a:schemeClr val="bg1"/>
                </a:solidFill>
                <a:latin typeface="Open Sans"/>
              </a:rPr>
              <a:t> </a:t>
            </a:r>
            <a:r>
              <a:rPr lang="en-US" sz="2267" dirty="0" err="1">
                <a:solidFill>
                  <a:schemeClr val="bg1"/>
                </a:solidFill>
                <a:latin typeface="Open Sans"/>
              </a:rPr>
              <a:t>đáng</a:t>
            </a:r>
            <a:r>
              <a:rPr lang="en-US" sz="2267" dirty="0">
                <a:solidFill>
                  <a:schemeClr val="bg1"/>
                </a:solidFill>
                <a:latin typeface="Open Sans"/>
              </a:rPr>
              <a:t> </a:t>
            </a:r>
            <a:r>
              <a:rPr lang="en-US" sz="2267" dirty="0" err="1">
                <a:solidFill>
                  <a:schemeClr val="bg1"/>
                </a:solidFill>
                <a:latin typeface="Open Sans"/>
              </a:rPr>
              <a:t>thương</a:t>
            </a:r>
            <a:r>
              <a:rPr lang="en-US" sz="2267" dirty="0">
                <a:solidFill>
                  <a:schemeClr val="bg1"/>
                </a:solidFill>
                <a:latin typeface="Open Sans"/>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3429000"/>
            <a:ext cx="12192000" cy="3732324"/>
            <a:chOff x="0" y="0"/>
            <a:chExt cx="97915863" cy="28912220"/>
          </a:xfrm>
          <a:solidFill>
            <a:schemeClr val="accent2">
              <a:lumMod val="75000"/>
            </a:schemeClr>
          </a:solidFill>
        </p:grpSpPr>
        <p:sp>
          <p:nvSpPr>
            <p:cNvPr id="6" name="Freeform 6"/>
            <p:cNvSpPr/>
            <p:nvPr/>
          </p:nvSpPr>
          <p:spPr>
            <a:xfrm>
              <a:off x="72390" y="72390"/>
              <a:ext cx="97771083" cy="28767440"/>
            </a:xfrm>
            <a:custGeom>
              <a:avLst/>
              <a:gdLst/>
              <a:ahLst/>
              <a:cxnLst/>
              <a:rect l="l" t="t" r="r" b="b"/>
              <a:pathLst>
                <a:path w="97771083" h="28767440">
                  <a:moveTo>
                    <a:pt x="0" y="0"/>
                  </a:moveTo>
                  <a:lnTo>
                    <a:pt x="97771083" y="0"/>
                  </a:lnTo>
                  <a:lnTo>
                    <a:pt x="97771083" y="28767440"/>
                  </a:lnTo>
                  <a:lnTo>
                    <a:pt x="0" y="28767440"/>
                  </a:lnTo>
                  <a:lnTo>
                    <a:pt x="0" y="0"/>
                  </a:lnTo>
                  <a:close/>
                </a:path>
              </a:pathLst>
            </a:custGeom>
            <a:grpFill/>
          </p:spPr>
          <p:txBody>
            <a:bodyPr/>
            <a:lstStyle/>
            <a:p>
              <a:endParaRPr lang="en-CA"/>
            </a:p>
          </p:txBody>
        </p:sp>
        <p:sp>
          <p:nvSpPr>
            <p:cNvPr id="7" name="Freeform 7"/>
            <p:cNvSpPr/>
            <p:nvPr/>
          </p:nvSpPr>
          <p:spPr>
            <a:xfrm>
              <a:off x="0" y="0"/>
              <a:ext cx="97915865" cy="28912220"/>
            </a:xfrm>
            <a:custGeom>
              <a:avLst/>
              <a:gdLst/>
              <a:ahLst/>
              <a:cxnLst/>
              <a:rect l="l" t="t" r="r" b="b"/>
              <a:pathLst>
                <a:path w="97915865" h="28912220">
                  <a:moveTo>
                    <a:pt x="97771086" y="28767441"/>
                  </a:moveTo>
                  <a:lnTo>
                    <a:pt x="97915865" y="28767441"/>
                  </a:lnTo>
                  <a:lnTo>
                    <a:pt x="97915865" y="28912220"/>
                  </a:lnTo>
                  <a:lnTo>
                    <a:pt x="97771086" y="28912220"/>
                  </a:lnTo>
                  <a:lnTo>
                    <a:pt x="97771086" y="28767441"/>
                  </a:lnTo>
                  <a:close/>
                  <a:moveTo>
                    <a:pt x="0" y="144780"/>
                  </a:moveTo>
                  <a:lnTo>
                    <a:pt x="144780" y="144780"/>
                  </a:lnTo>
                  <a:lnTo>
                    <a:pt x="144780" y="28767441"/>
                  </a:lnTo>
                  <a:lnTo>
                    <a:pt x="0" y="28767441"/>
                  </a:lnTo>
                  <a:lnTo>
                    <a:pt x="0" y="144780"/>
                  </a:lnTo>
                  <a:close/>
                  <a:moveTo>
                    <a:pt x="0" y="28767441"/>
                  </a:moveTo>
                  <a:lnTo>
                    <a:pt x="144780" y="28767441"/>
                  </a:lnTo>
                  <a:lnTo>
                    <a:pt x="144780" y="28912220"/>
                  </a:lnTo>
                  <a:lnTo>
                    <a:pt x="0" y="28912220"/>
                  </a:lnTo>
                  <a:lnTo>
                    <a:pt x="0" y="28767441"/>
                  </a:lnTo>
                  <a:close/>
                  <a:moveTo>
                    <a:pt x="97771086" y="144780"/>
                  </a:moveTo>
                  <a:lnTo>
                    <a:pt x="97915865" y="144780"/>
                  </a:lnTo>
                  <a:lnTo>
                    <a:pt x="97915865" y="28767441"/>
                  </a:lnTo>
                  <a:lnTo>
                    <a:pt x="97771086" y="28767441"/>
                  </a:lnTo>
                  <a:lnTo>
                    <a:pt x="97771086" y="144780"/>
                  </a:lnTo>
                  <a:close/>
                  <a:moveTo>
                    <a:pt x="144780" y="28767441"/>
                  </a:moveTo>
                  <a:lnTo>
                    <a:pt x="97771086" y="28767441"/>
                  </a:lnTo>
                  <a:lnTo>
                    <a:pt x="97771086" y="28912220"/>
                  </a:lnTo>
                  <a:lnTo>
                    <a:pt x="144780" y="28912220"/>
                  </a:lnTo>
                  <a:lnTo>
                    <a:pt x="144780" y="28767441"/>
                  </a:lnTo>
                  <a:close/>
                  <a:moveTo>
                    <a:pt x="97771086" y="0"/>
                  </a:moveTo>
                  <a:lnTo>
                    <a:pt x="97915865" y="0"/>
                  </a:lnTo>
                  <a:lnTo>
                    <a:pt x="97915865" y="144780"/>
                  </a:lnTo>
                  <a:lnTo>
                    <a:pt x="97771086" y="144780"/>
                  </a:lnTo>
                  <a:lnTo>
                    <a:pt x="97771086" y="0"/>
                  </a:lnTo>
                  <a:close/>
                  <a:moveTo>
                    <a:pt x="0" y="0"/>
                  </a:moveTo>
                  <a:lnTo>
                    <a:pt x="144780" y="0"/>
                  </a:lnTo>
                  <a:lnTo>
                    <a:pt x="144780" y="144780"/>
                  </a:lnTo>
                  <a:lnTo>
                    <a:pt x="0" y="144780"/>
                  </a:lnTo>
                  <a:lnTo>
                    <a:pt x="0" y="0"/>
                  </a:lnTo>
                  <a:close/>
                  <a:moveTo>
                    <a:pt x="144780" y="0"/>
                  </a:moveTo>
                  <a:lnTo>
                    <a:pt x="97771086" y="0"/>
                  </a:lnTo>
                  <a:lnTo>
                    <a:pt x="97771086" y="144780"/>
                  </a:lnTo>
                  <a:lnTo>
                    <a:pt x="144780" y="144780"/>
                  </a:lnTo>
                  <a:lnTo>
                    <a:pt x="144780" y="0"/>
                  </a:lnTo>
                  <a:close/>
                </a:path>
              </a:pathLst>
            </a:custGeom>
            <a:grpFill/>
          </p:spPr>
          <p:txBody>
            <a:bodyPr/>
            <a:lstStyle/>
            <a:p>
              <a:endParaRPr lang="en-CA"/>
            </a:p>
          </p:txBody>
        </p:sp>
      </p:grpSp>
      <p:sp>
        <p:nvSpPr>
          <p:cNvPr id="8" name="TextBox 8"/>
          <p:cNvSpPr txBox="1"/>
          <p:nvPr/>
        </p:nvSpPr>
        <p:spPr>
          <a:xfrm>
            <a:off x="547632" y="3990026"/>
            <a:ext cx="10820400" cy="2590453"/>
          </a:xfrm>
          <a:prstGeom prst="rect">
            <a:avLst/>
          </a:prstGeom>
        </p:spPr>
        <p:txBody>
          <a:bodyPr lIns="0" tIns="0" rIns="0" bIns="0" rtlCol="0" anchor="t">
            <a:spAutoFit/>
          </a:bodyPr>
          <a:lstStyle/>
          <a:p>
            <a:pPr algn="ctr">
              <a:lnSpc>
                <a:spcPts val="3546"/>
              </a:lnSpc>
            </a:pPr>
            <a:r>
              <a:rPr lang="en-US" sz="2533" dirty="0">
                <a:solidFill>
                  <a:srgbClr val="FFFFFF"/>
                </a:solidFill>
                <a:latin typeface="Open Sans"/>
                <a:sym typeface="Wingdings" panose="05000000000000000000" pitchFamily="2" charset="2"/>
              </a:rPr>
              <a:t>  </a:t>
            </a:r>
            <a:r>
              <a:rPr lang="en-US" sz="2533" dirty="0" err="1">
                <a:solidFill>
                  <a:srgbClr val="FFFFFF"/>
                </a:solidFill>
                <a:latin typeface="Open Sans"/>
                <a:sym typeface="Wingdings" panose="05000000000000000000" pitchFamily="2" charset="2"/>
              </a:rPr>
              <a:t>B</a:t>
            </a:r>
            <a:r>
              <a:rPr lang="en-US" sz="2533" dirty="0" err="1">
                <a:solidFill>
                  <a:srgbClr val="FFFFFF"/>
                </a:solidFill>
                <a:latin typeface="Open Sans"/>
              </a:rPr>
              <a:t>ạn</a:t>
            </a:r>
            <a:r>
              <a:rPr lang="en-US" sz="2533" dirty="0">
                <a:solidFill>
                  <a:srgbClr val="FFFFFF"/>
                </a:solidFill>
                <a:latin typeface="Open Sans"/>
              </a:rPr>
              <a:t> </a:t>
            </a:r>
            <a:r>
              <a:rPr lang="en-US" sz="2533" dirty="0" err="1">
                <a:solidFill>
                  <a:srgbClr val="FFFFFF"/>
                </a:solidFill>
                <a:latin typeface="Open Sans"/>
              </a:rPr>
              <a:t>bè</a:t>
            </a:r>
            <a:r>
              <a:rPr lang="en-US" sz="2533" dirty="0">
                <a:solidFill>
                  <a:srgbClr val="FFFFFF"/>
                </a:solidFill>
                <a:latin typeface="Open Sans"/>
              </a:rPr>
              <a:t> </a:t>
            </a:r>
            <a:r>
              <a:rPr lang="en-US" sz="2533" dirty="0" err="1">
                <a:solidFill>
                  <a:srgbClr val="FFFFFF"/>
                </a:solidFill>
                <a:latin typeface="Open Sans"/>
              </a:rPr>
              <a:t>có</a:t>
            </a:r>
            <a:r>
              <a:rPr lang="en-US" sz="2533" dirty="0">
                <a:solidFill>
                  <a:srgbClr val="FFFFFF"/>
                </a:solidFill>
                <a:latin typeface="Open Sans"/>
              </a:rPr>
              <a:t> </a:t>
            </a:r>
            <a:r>
              <a:rPr lang="en-US" sz="2533" dirty="0" err="1">
                <a:solidFill>
                  <a:srgbClr val="FFFFFF"/>
                </a:solidFill>
                <a:latin typeface="Open Sans"/>
              </a:rPr>
              <a:t>thể</a:t>
            </a:r>
            <a:r>
              <a:rPr lang="en-US" sz="2533" dirty="0">
                <a:solidFill>
                  <a:srgbClr val="FFFFFF"/>
                </a:solidFill>
                <a:latin typeface="Open Sans"/>
              </a:rPr>
              <a:t> </a:t>
            </a:r>
            <a:r>
              <a:rPr lang="en-US" sz="2533" dirty="0" err="1">
                <a:solidFill>
                  <a:srgbClr val="FFFFFF"/>
                </a:solidFill>
                <a:latin typeface="Open Sans"/>
              </a:rPr>
              <a:t>đùa</a:t>
            </a:r>
            <a:r>
              <a:rPr lang="en-US" sz="2533" dirty="0">
                <a:solidFill>
                  <a:srgbClr val="FFFFFF"/>
                </a:solidFill>
                <a:latin typeface="Open Sans"/>
              </a:rPr>
              <a:t> </a:t>
            </a:r>
            <a:r>
              <a:rPr lang="en-US" sz="2533" dirty="0" err="1">
                <a:solidFill>
                  <a:srgbClr val="FFFFFF"/>
                </a:solidFill>
                <a:latin typeface="Open Sans"/>
              </a:rPr>
              <a:t>giỡn</a:t>
            </a:r>
            <a:r>
              <a:rPr lang="en-US" sz="2533" dirty="0">
                <a:solidFill>
                  <a:srgbClr val="FFFFFF"/>
                </a:solidFill>
                <a:latin typeface="Open Sans"/>
              </a:rPr>
              <a:t> </a:t>
            </a:r>
            <a:r>
              <a:rPr lang="en-US" sz="2533" dirty="0" err="1">
                <a:solidFill>
                  <a:srgbClr val="FFFFFF"/>
                </a:solidFill>
                <a:latin typeface="Open Sans"/>
              </a:rPr>
              <a:t>với</a:t>
            </a:r>
            <a:r>
              <a:rPr lang="en-US" sz="2533" dirty="0">
                <a:solidFill>
                  <a:srgbClr val="FFFFFF"/>
                </a:solidFill>
                <a:latin typeface="Open Sans"/>
              </a:rPr>
              <a:t> </a:t>
            </a:r>
            <a:r>
              <a:rPr lang="en-US" sz="2533" dirty="0" err="1">
                <a:solidFill>
                  <a:srgbClr val="FFFFFF"/>
                </a:solidFill>
                <a:latin typeface="Open Sans"/>
              </a:rPr>
              <a:t>nhau</a:t>
            </a:r>
            <a:r>
              <a:rPr lang="en-US" sz="2533" dirty="0">
                <a:solidFill>
                  <a:srgbClr val="FFFFFF"/>
                </a:solidFill>
                <a:latin typeface="Open Sans"/>
              </a:rPr>
              <a:t>, </a:t>
            </a:r>
            <a:r>
              <a:rPr lang="en-US" sz="2533" dirty="0" err="1">
                <a:solidFill>
                  <a:srgbClr val="FFFFFF"/>
                </a:solidFill>
                <a:latin typeface="Open Sans"/>
              </a:rPr>
              <a:t>nhưng</a:t>
            </a:r>
            <a:r>
              <a:rPr lang="en-US" sz="2533" dirty="0">
                <a:solidFill>
                  <a:srgbClr val="FFFFFF"/>
                </a:solidFill>
                <a:latin typeface="Open Sans"/>
              </a:rPr>
              <a:t> </a:t>
            </a:r>
            <a:r>
              <a:rPr lang="en-US" sz="2533" dirty="0" err="1">
                <a:solidFill>
                  <a:srgbClr val="FFFFFF"/>
                </a:solidFill>
                <a:latin typeface="Open Sans"/>
              </a:rPr>
              <a:t>nếu</a:t>
            </a:r>
            <a:r>
              <a:rPr lang="en-US" sz="2533" dirty="0">
                <a:solidFill>
                  <a:srgbClr val="FFFFFF"/>
                </a:solidFill>
                <a:latin typeface="Open Sans"/>
              </a:rPr>
              <a:t> </a:t>
            </a:r>
            <a:r>
              <a:rPr lang="en-US" sz="2533" dirty="0" err="1">
                <a:solidFill>
                  <a:srgbClr val="FFFFFF"/>
                </a:solidFill>
                <a:latin typeface="Open Sans"/>
              </a:rPr>
              <a:t>bạn</a:t>
            </a:r>
            <a:r>
              <a:rPr lang="en-US" sz="2533" dirty="0">
                <a:solidFill>
                  <a:srgbClr val="FFFFFF"/>
                </a:solidFill>
                <a:latin typeface="Open Sans"/>
              </a:rPr>
              <a:t> </a:t>
            </a:r>
            <a:r>
              <a:rPr lang="en-US" sz="2533" dirty="0" err="1">
                <a:solidFill>
                  <a:srgbClr val="FFFFFF"/>
                </a:solidFill>
                <a:latin typeface="Open Sans"/>
              </a:rPr>
              <a:t>cảm</a:t>
            </a:r>
            <a:r>
              <a:rPr lang="en-US" sz="2533" dirty="0">
                <a:solidFill>
                  <a:srgbClr val="FFFFFF"/>
                </a:solidFill>
                <a:latin typeface="Open Sans"/>
              </a:rPr>
              <a:t> </a:t>
            </a:r>
            <a:r>
              <a:rPr lang="en-US" sz="2533" dirty="0" err="1">
                <a:solidFill>
                  <a:srgbClr val="FFFFFF"/>
                </a:solidFill>
                <a:latin typeface="Open Sans"/>
              </a:rPr>
              <a:t>thấy</a:t>
            </a:r>
            <a:r>
              <a:rPr lang="en-US" sz="2533" dirty="0">
                <a:solidFill>
                  <a:srgbClr val="FFFFFF"/>
                </a:solidFill>
                <a:latin typeface="Open Sans"/>
              </a:rPr>
              <a:t> </a:t>
            </a:r>
            <a:r>
              <a:rPr lang="en-US" sz="2533" dirty="0" err="1">
                <a:solidFill>
                  <a:srgbClr val="FFFFFF"/>
                </a:solidFill>
                <a:latin typeface="Open Sans"/>
              </a:rPr>
              <a:t>bị</a:t>
            </a:r>
            <a:r>
              <a:rPr lang="en-US" sz="2533" dirty="0">
                <a:solidFill>
                  <a:srgbClr val="FFFFFF"/>
                </a:solidFill>
                <a:latin typeface="Open Sans"/>
              </a:rPr>
              <a:t> </a:t>
            </a:r>
            <a:r>
              <a:rPr lang="en-US" sz="2533" dirty="0" err="1">
                <a:solidFill>
                  <a:srgbClr val="FFFFFF"/>
                </a:solidFill>
                <a:latin typeface="Open Sans"/>
              </a:rPr>
              <a:t>tổn</a:t>
            </a:r>
            <a:r>
              <a:rPr lang="en-US" sz="2533" dirty="0">
                <a:solidFill>
                  <a:srgbClr val="FFFFFF"/>
                </a:solidFill>
                <a:latin typeface="Open Sans"/>
              </a:rPr>
              <a:t> </a:t>
            </a:r>
            <a:r>
              <a:rPr lang="en-US" sz="2533" dirty="0" err="1">
                <a:solidFill>
                  <a:srgbClr val="FFFFFF"/>
                </a:solidFill>
                <a:latin typeface="Open Sans"/>
              </a:rPr>
              <a:t>thương</a:t>
            </a:r>
            <a:r>
              <a:rPr lang="en-US" sz="2533" dirty="0">
                <a:solidFill>
                  <a:srgbClr val="FFFFFF"/>
                </a:solidFill>
                <a:latin typeface="Open Sans"/>
              </a:rPr>
              <a:t> </a:t>
            </a:r>
            <a:r>
              <a:rPr lang="en-US" sz="2533" dirty="0" err="1">
                <a:solidFill>
                  <a:srgbClr val="FFFFFF"/>
                </a:solidFill>
                <a:latin typeface="Open Sans"/>
              </a:rPr>
              <a:t>hoặc</a:t>
            </a:r>
            <a:r>
              <a:rPr lang="en-US" sz="2533" dirty="0">
                <a:solidFill>
                  <a:srgbClr val="FFFFFF"/>
                </a:solidFill>
                <a:latin typeface="Open Sans"/>
              </a:rPr>
              <a:t> </a:t>
            </a:r>
            <a:r>
              <a:rPr lang="en-US" sz="2533" dirty="0" err="1">
                <a:solidFill>
                  <a:srgbClr val="FFFFFF"/>
                </a:solidFill>
                <a:latin typeface="Open Sans"/>
              </a:rPr>
              <a:t>nghĩ</a:t>
            </a:r>
            <a:r>
              <a:rPr lang="en-US" sz="2533" dirty="0">
                <a:solidFill>
                  <a:srgbClr val="FFFFFF"/>
                </a:solidFill>
                <a:latin typeface="Open Sans"/>
              </a:rPr>
              <a:t> </a:t>
            </a:r>
            <a:r>
              <a:rPr lang="en-US" sz="2533" dirty="0" err="1">
                <a:solidFill>
                  <a:srgbClr val="FFFFFF"/>
                </a:solidFill>
                <a:latin typeface="Open Sans"/>
              </a:rPr>
              <a:t>rằng</a:t>
            </a:r>
            <a:r>
              <a:rPr lang="en-US" sz="2533" dirty="0">
                <a:solidFill>
                  <a:srgbClr val="FFFFFF"/>
                </a:solidFill>
                <a:latin typeface="Open Sans"/>
              </a:rPr>
              <a:t> </a:t>
            </a:r>
            <a:r>
              <a:rPr lang="en-US" sz="2533" dirty="0" err="1">
                <a:solidFill>
                  <a:srgbClr val="FFFFFF"/>
                </a:solidFill>
                <a:latin typeface="Open Sans Bold"/>
              </a:rPr>
              <a:t>người</a:t>
            </a:r>
            <a:r>
              <a:rPr lang="en-US" sz="2533" dirty="0">
                <a:solidFill>
                  <a:srgbClr val="FFFFFF"/>
                </a:solidFill>
                <a:latin typeface="Open Sans Bold"/>
              </a:rPr>
              <a:t> </a:t>
            </a:r>
            <a:r>
              <a:rPr lang="en-US" sz="2533" dirty="0" err="1">
                <a:solidFill>
                  <a:srgbClr val="FFFFFF"/>
                </a:solidFill>
                <a:latin typeface="Open Sans Bold"/>
              </a:rPr>
              <a:t>khác</a:t>
            </a:r>
            <a:r>
              <a:rPr lang="en-US" sz="2533" dirty="0">
                <a:solidFill>
                  <a:srgbClr val="FFFFFF"/>
                </a:solidFill>
                <a:latin typeface="Open Sans Bold"/>
              </a:rPr>
              <a:t> </a:t>
            </a:r>
            <a:r>
              <a:rPr lang="en-US" sz="2533" dirty="0" err="1">
                <a:solidFill>
                  <a:srgbClr val="FFFFFF"/>
                </a:solidFill>
                <a:latin typeface="Open Sans Bold"/>
              </a:rPr>
              <a:t>đang</a:t>
            </a:r>
            <a:r>
              <a:rPr lang="en-US" sz="2533" dirty="0">
                <a:solidFill>
                  <a:srgbClr val="FFFFFF"/>
                </a:solidFill>
                <a:latin typeface="Open Sans Bold"/>
              </a:rPr>
              <a:t> </a:t>
            </a:r>
            <a:r>
              <a:rPr lang="en-US" sz="2533" dirty="0" err="1">
                <a:solidFill>
                  <a:srgbClr val="FFFFFF"/>
                </a:solidFill>
                <a:latin typeface="Open Sans Bold"/>
              </a:rPr>
              <a:t>cười</a:t>
            </a:r>
            <a:r>
              <a:rPr lang="en-US" sz="2533" dirty="0">
                <a:solidFill>
                  <a:srgbClr val="FFFFFF"/>
                </a:solidFill>
                <a:latin typeface="Open Sans Bold"/>
              </a:rPr>
              <a:t> </a:t>
            </a:r>
            <a:r>
              <a:rPr lang="en-US" sz="2533" dirty="0" err="1">
                <a:solidFill>
                  <a:srgbClr val="FFFFFF"/>
                </a:solidFill>
                <a:latin typeface="Open Sans Bold"/>
              </a:rPr>
              <a:t>bạn</a:t>
            </a:r>
            <a:r>
              <a:rPr lang="en-US" sz="2533" dirty="0">
                <a:solidFill>
                  <a:srgbClr val="FFFFFF"/>
                </a:solidFill>
                <a:latin typeface="Open Sans"/>
              </a:rPr>
              <a:t> </a:t>
            </a:r>
            <a:r>
              <a:rPr lang="en-US" sz="2533" dirty="0" err="1">
                <a:solidFill>
                  <a:srgbClr val="FFFFFF"/>
                </a:solidFill>
                <a:latin typeface="Open Sans"/>
              </a:rPr>
              <a:t>thay</a:t>
            </a:r>
            <a:r>
              <a:rPr lang="en-US" sz="2533" dirty="0">
                <a:solidFill>
                  <a:srgbClr val="FFFFFF"/>
                </a:solidFill>
                <a:latin typeface="Open Sans"/>
              </a:rPr>
              <a:t> </a:t>
            </a:r>
            <a:r>
              <a:rPr lang="en-US" sz="2533" dirty="0" err="1">
                <a:solidFill>
                  <a:srgbClr val="FFFFFF"/>
                </a:solidFill>
                <a:latin typeface="Open Sans"/>
              </a:rPr>
              <a:t>vì</a:t>
            </a:r>
            <a:r>
              <a:rPr lang="en-US" sz="2533" dirty="0">
                <a:solidFill>
                  <a:srgbClr val="FFFFFF"/>
                </a:solidFill>
                <a:latin typeface="Open Sans"/>
              </a:rPr>
              <a:t> </a:t>
            </a:r>
            <a:r>
              <a:rPr lang="en-US" sz="2533" dirty="0" err="1">
                <a:solidFill>
                  <a:srgbClr val="FFFFFF"/>
                </a:solidFill>
                <a:latin typeface="Open Sans Bold"/>
              </a:rPr>
              <a:t>cười</a:t>
            </a:r>
            <a:r>
              <a:rPr lang="en-US" sz="2533" dirty="0">
                <a:solidFill>
                  <a:srgbClr val="FFFFFF"/>
                </a:solidFill>
                <a:latin typeface="Open Sans Bold"/>
              </a:rPr>
              <a:t> </a:t>
            </a:r>
            <a:r>
              <a:rPr lang="en-US" sz="2533" dirty="0" err="1">
                <a:solidFill>
                  <a:srgbClr val="FFFFFF"/>
                </a:solidFill>
                <a:latin typeface="Open Sans Bold"/>
              </a:rPr>
              <a:t>với</a:t>
            </a:r>
            <a:r>
              <a:rPr lang="en-US" sz="2533" dirty="0">
                <a:solidFill>
                  <a:srgbClr val="FFFFFF"/>
                </a:solidFill>
                <a:latin typeface="Open Sans Bold"/>
              </a:rPr>
              <a:t> </a:t>
            </a:r>
            <a:r>
              <a:rPr lang="en-US" sz="2533" dirty="0" err="1">
                <a:solidFill>
                  <a:srgbClr val="FFFFFF"/>
                </a:solidFill>
                <a:latin typeface="Open Sans Bold"/>
              </a:rPr>
              <a:t>bạn</a:t>
            </a:r>
            <a:r>
              <a:rPr lang="en-US" sz="2533" dirty="0">
                <a:solidFill>
                  <a:srgbClr val="FFFFFF"/>
                </a:solidFill>
                <a:latin typeface="Open Sans"/>
              </a:rPr>
              <a:t>, </a:t>
            </a:r>
            <a:r>
              <a:rPr lang="en-US" sz="2533" dirty="0" err="1">
                <a:solidFill>
                  <a:srgbClr val="FFFFFF"/>
                </a:solidFill>
                <a:latin typeface="Open Sans"/>
              </a:rPr>
              <a:t>thì</a:t>
            </a:r>
            <a:r>
              <a:rPr lang="en-US" sz="2533" dirty="0">
                <a:solidFill>
                  <a:srgbClr val="FFFFFF"/>
                </a:solidFill>
                <a:latin typeface="Open Sans"/>
              </a:rPr>
              <a:t> </a:t>
            </a:r>
            <a:r>
              <a:rPr lang="en-US" sz="2533" dirty="0" err="1">
                <a:solidFill>
                  <a:srgbClr val="FFFFFF"/>
                </a:solidFill>
                <a:latin typeface="Open Sans"/>
              </a:rPr>
              <a:t>trò</a:t>
            </a:r>
            <a:r>
              <a:rPr lang="en-US" sz="2533" dirty="0">
                <a:solidFill>
                  <a:srgbClr val="FFFFFF"/>
                </a:solidFill>
                <a:latin typeface="Open Sans"/>
              </a:rPr>
              <a:t> </a:t>
            </a:r>
            <a:r>
              <a:rPr lang="en-US" sz="2533" dirty="0" err="1">
                <a:solidFill>
                  <a:srgbClr val="FFFFFF"/>
                </a:solidFill>
                <a:latin typeface="Open Sans"/>
              </a:rPr>
              <a:t>đùa</a:t>
            </a:r>
            <a:r>
              <a:rPr lang="en-US" sz="2533" dirty="0">
                <a:solidFill>
                  <a:srgbClr val="FFFFFF"/>
                </a:solidFill>
                <a:latin typeface="Open Sans"/>
              </a:rPr>
              <a:t> </a:t>
            </a:r>
            <a:r>
              <a:rPr lang="en-US" sz="2533" dirty="0" err="1">
                <a:solidFill>
                  <a:srgbClr val="FFFFFF"/>
                </a:solidFill>
                <a:latin typeface="Open Sans"/>
              </a:rPr>
              <a:t>đã</a:t>
            </a:r>
            <a:r>
              <a:rPr lang="en-US" sz="2533" dirty="0">
                <a:solidFill>
                  <a:srgbClr val="FFFFFF"/>
                </a:solidFill>
                <a:latin typeface="Open Sans"/>
              </a:rPr>
              <a:t> </a:t>
            </a:r>
            <a:r>
              <a:rPr lang="en-US" sz="2533" dirty="0" err="1">
                <a:solidFill>
                  <a:srgbClr val="FFFFFF"/>
                </a:solidFill>
                <a:latin typeface="Open Sans"/>
              </a:rPr>
              <a:t>đi</a:t>
            </a:r>
            <a:r>
              <a:rPr lang="en-US" sz="2533" dirty="0">
                <a:solidFill>
                  <a:srgbClr val="FFFFFF"/>
                </a:solidFill>
                <a:latin typeface="Open Sans"/>
              </a:rPr>
              <a:t> </a:t>
            </a:r>
            <a:r>
              <a:rPr lang="en-US" sz="2533" dirty="0" err="1">
                <a:solidFill>
                  <a:srgbClr val="FFFFFF"/>
                </a:solidFill>
                <a:latin typeface="Open Sans"/>
              </a:rPr>
              <a:t>quá</a:t>
            </a:r>
            <a:r>
              <a:rPr lang="en-US" sz="2533" dirty="0">
                <a:solidFill>
                  <a:srgbClr val="FFFFFF"/>
                </a:solidFill>
                <a:latin typeface="Open Sans"/>
              </a:rPr>
              <a:t> xa. </a:t>
            </a:r>
            <a:r>
              <a:rPr lang="en-US" sz="2533" dirty="0" err="1">
                <a:solidFill>
                  <a:srgbClr val="FFFFFF"/>
                </a:solidFill>
                <a:latin typeface="Open Sans"/>
              </a:rPr>
              <a:t>Nếu</a:t>
            </a:r>
            <a:r>
              <a:rPr lang="en-US" sz="2533" dirty="0">
                <a:solidFill>
                  <a:srgbClr val="FFFFFF"/>
                </a:solidFill>
                <a:latin typeface="Open Sans"/>
              </a:rPr>
              <a:t> </a:t>
            </a:r>
            <a:r>
              <a:rPr lang="en-US" sz="2533" dirty="0" err="1">
                <a:solidFill>
                  <a:srgbClr val="FFFFFF"/>
                </a:solidFill>
                <a:latin typeface="Open Sans"/>
              </a:rPr>
              <a:t>nó</a:t>
            </a:r>
            <a:r>
              <a:rPr lang="en-US" sz="2533" dirty="0">
                <a:solidFill>
                  <a:srgbClr val="FFFFFF"/>
                </a:solidFill>
                <a:latin typeface="Open Sans"/>
              </a:rPr>
              <a:t> </a:t>
            </a:r>
            <a:r>
              <a:rPr lang="en-US" sz="2533" dirty="0" err="1">
                <a:solidFill>
                  <a:srgbClr val="FFFFFF"/>
                </a:solidFill>
                <a:latin typeface="Open Sans"/>
              </a:rPr>
              <a:t>vẫn</a:t>
            </a:r>
            <a:r>
              <a:rPr lang="en-US" sz="2533" dirty="0">
                <a:solidFill>
                  <a:srgbClr val="FFFFFF"/>
                </a:solidFill>
                <a:latin typeface="Open Sans"/>
              </a:rPr>
              <a:t> </a:t>
            </a:r>
            <a:r>
              <a:rPr lang="en-US" sz="2533" dirty="0" err="1">
                <a:solidFill>
                  <a:srgbClr val="FFFFFF"/>
                </a:solidFill>
                <a:latin typeface="Open Sans"/>
              </a:rPr>
              <a:t>tiếp</a:t>
            </a:r>
            <a:r>
              <a:rPr lang="en-US" sz="2533" dirty="0">
                <a:solidFill>
                  <a:srgbClr val="FFFFFF"/>
                </a:solidFill>
                <a:latin typeface="Open Sans"/>
              </a:rPr>
              <a:t> </a:t>
            </a:r>
            <a:r>
              <a:rPr lang="en-US" sz="2533" dirty="0" err="1">
                <a:solidFill>
                  <a:srgbClr val="FFFFFF"/>
                </a:solidFill>
                <a:latin typeface="Open Sans"/>
              </a:rPr>
              <a:t>diễn</a:t>
            </a:r>
            <a:r>
              <a:rPr lang="en-US" sz="2533" dirty="0">
                <a:solidFill>
                  <a:srgbClr val="FFFFFF"/>
                </a:solidFill>
                <a:latin typeface="Open Sans"/>
              </a:rPr>
              <a:t> </a:t>
            </a:r>
            <a:r>
              <a:rPr lang="en-US" sz="2533" dirty="0" err="1">
                <a:solidFill>
                  <a:srgbClr val="FFFFFF"/>
                </a:solidFill>
                <a:latin typeface="Open Sans"/>
              </a:rPr>
              <a:t>ngay</a:t>
            </a:r>
            <a:r>
              <a:rPr lang="en-US" sz="2533" dirty="0">
                <a:solidFill>
                  <a:srgbClr val="FFFFFF"/>
                </a:solidFill>
                <a:latin typeface="Open Sans"/>
              </a:rPr>
              <a:t> </a:t>
            </a:r>
            <a:r>
              <a:rPr lang="en-US" sz="2533" dirty="0" err="1">
                <a:solidFill>
                  <a:srgbClr val="FFFFFF"/>
                </a:solidFill>
                <a:latin typeface="Open Sans"/>
              </a:rPr>
              <a:t>cả</a:t>
            </a:r>
            <a:r>
              <a:rPr lang="en-US" sz="2533" dirty="0">
                <a:solidFill>
                  <a:srgbClr val="FFFFFF"/>
                </a:solidFill>
                <a:latin typeface="Open Sans"/>
              </a:rPr>
              <a:t> </a:t>
            </a:r>
            <a:r>
              <a:rPr lang="en-US" sz="2533" dirty="0" err="1">
                <a:solidFill>
                  <a:srgbClr val="FFFFFF"/>
                </a:solidFill>
                <a:latin typeface="Open Sans"/>
              </a:rPr>
              <a:t>khi</a:t>
            </a:r>
            <a:r>
              <a:rPr lang="en-US" sz="2533" dirty="0">
                <a:solidFill>
                  <a:srgbClr val="FFFFFF"/>
                </a:solidFill>
                <a:latin typeface="Open Sans"/>
              </a:rPr>
              <a:t> </a:t>
            </a:r>
            <a:r>
              <a:rPr lang="en-US" sz="2533" dirty="0" err="1">
                <a:solidFill>
                  <a:srgbClr val="FFFFFF"/>
                </a:solidFill>
                <a:latin typeface="Open Sans"/>
              </a:rPr>
              <a:t>bạn</a:t>
            </a:r>
            <a:r>
              <a:rPr lang="en-US" sz="2533" dirty="0">
                <a:solidFill>
                  <a:srgbClr val="FFFFFF"/>
                </a:solidFill>
                <a:latin typeface="Open Sans"/>
              </a:rPr>
              <a:t> </a:t>
            </a:r>
            <a:r>
              <a:rPr lang="en-US" sz="2533" dirty="0" err="1">
                <a:solidFill>
                  <a:srgbClr val="FFFFFF"/>
                </a:solidFill>
                <a:latin typeface="Open Sans"/>
              </a:rPr>
              <a:t>đã</a:t>
            </a:r>
            <a:r>
              <a:rPr lang="en-US" sz="2533" dirty="0">
                <a:solidFill>
                  <a:srgbClr val="FFFFFF"/>
                </a:solidFill>
                <a:latin typeface="Open Sans"/>
              </a:rPr>
              <a:t> </a:t>
            </a:r>
            <a:r>
              <a:rPr lang="en-US" sz="2533" dirty="0" err="1">
                <a:solidFill>
                  <a:srgbClr val="FFFFFF"/>
                </a:solidFill>
                <a:latin typeface="Open Sans"/>
              </a:rPr>
              <a:t>yêu</a:t>
            </a:r>
            <a:r>
              <a:rPr lang="en-US" sz="2533" dirty="0">
                <a:solidFill>
                  <a:srgbClr val="FFFFFF"/>
                </a:solidFill>
                <a:latin typeface="Open Sans"/>
              </a:rPr>
              <a:t> </a:t>
            </a:r>
            <a:r>
              <a:rPr lang="en-US" sz="2533" dirty="0" err="1">
                <a:solidFill>
                  <a:srgbClr val="FFFFFF"/>
                </a:solidFill>
                <a:latin typeface="Open Sans"/>
              </a:rPr>
              <a:t>cầu</a:t>
            </a:r>
            <a:r>
              <a:rPr lang="en-US" sz="2533" dirty="0">
                <a:solidFill>
                  <a:srgbClr val="FFFFFF"/>
                </a:solidFill>
                <a:latin typeface="Open Sans"/>
              </a:rPr>
              <a:t> </a:t>
            </a:r>
            <a:r>
              <a:rPr lang="en-US" sz="2533" dirty="0" err="1">
                <a:solidFill>
                  <a:srgbClr val="FFFFFF"/>
                </a:solidFill>
                <a:latin typeface="Open Sans"/>
              </a:rPr>
              <a:t>người</a:t>
            </a:r>
            <a:r>
              <a:rPr lang="en-US" sz="2533" dirty="0">
                <a:solidFill>
                  <a:srgbClr val="FFFFFF"/>
                </a:solidFill>
                <a:latin typeface="Open Sans"/>
              </a:rPr>
              <a:t> </a:t>
            </a:r>
            <a:r>
              <a:rPr lang="en-US" sz="2533" dirty="0" err="1">
                <a:solidFill>
                  <a:srgbClr val="FFFFFF"/>
                </a:solidFill>
                <a:latin typeface="Open Sans"/>
              </a:rPr>
              <a:t>đó</a:t>
            </a:r>
            <a:r>
              <a:rPr lang="en-US" sz="2533" dirty="0">
                <a:solidFill>
                  <a:srgbClr val="FFFFFF"/>
                </a:solidFill>
                <a:latin typeface="Open Sans"/>
              </a:rPr>
              <a:t> </a:t>
            </a:r>
            <a:r>
              <a:rPr lang="en-US" sz="2533" dirty="0" err="1">
                <a:solidFill>
                  <a:srgbClr val="FFFFFF"/>
                </a:solidFill>
                <a:latin typeface="Open Sans"/>
              </a:rPr>
              <a:t>dừng</a:t>
            </a:r>
            <a:r>
              <a:rPr lang="en-US" sz="2533" dirty="0">
                <a:solidFill>
                  <a:srgbClr val="FFFFFF"/>
                </a:solidFill>
                <a:latin typeface="Open Sans"/>
              </a:rPr>
              <a:t> </a:t>
            </a:r>
            <a:r>
              <a:rPr lang="en-US" sz="2533" dirty="0" err="1">
                <a:solidFill>
                  <a:srgbClr val="FFFFFF"/>
                </a:solidFill>
                <a:latin typeface="Open Sans"/>
              </a:rPr>
              <a:t>lại</a:t>
            </a:r>
            <a:r>
              <a:rPr lang="en-US" sz="2533" dirty="0">
                <a:solidFill>
                  <a:srgbClr val="FFFFFF"/>
                </a:solidFill>
                <a:latin typeface="Open Sans"/>
              </a:rPr>
              <a:t> </a:t>
            </a:r>
            <a:r>
              <a:rPr lang="en-US" sz="2533" dirty="0" err="1">
                <a:solidFill>
                  <a:srgbClr val="FFFFFF"/>
                </a:solidFill>
                <a:latin typeface="Open Sans"/>
              </a:rPr>
              <a:t>và</a:t>
            </a:r>
            <a:r>
              <a:rPr lang="en-US" sz="2533" dirty="0">
                <a:solidFill>
                  <a:srgbClr val="FFFFFF"/>
                </a:solidFill>
                <a:latin typeface="Open Sans"/>
              </a:rPr>
              <a:t> </a:t>
            </a:r>
            <a:r>
              <a:rPr lang="en-US" sz="2533" dirty="0" err="1">
                <a:solidFill>
                  <a:srgbClr val="FFFFFF"/>
                </a:solidFill>
                <a:latin typeface="Open Sans"/>
              </a:rPr>
              <a:t>bạn</a:t>
            </a:r>
            <a:r>
              <a:rPr lang="en-US" sz="2533" dirty="0">
                <a:solidFill>
                  <a:srgbClr val="FFFFFF"/>
                </a:solidFill>
                <a:latin typeface="Open Sans"/>
              </a:rPr>
              <a:t> </a:t>
            </a:r>
            <a:r>
              <a:rPr lang="en-US" sz="2533" dirty="0" err="1">
                <a:solidFill>
                  <a:srgbClr val="FFFFFF"/>
                </a:solidFill>
                <a:latin typeface="Open Sans"/>
              </a:rPr>
              <a:t>vẫn</a:t>
            </a:r>
            <a:r>
              <a:rPr lang="en-US" sz="2533" dirty="0">
                <a:solidFill>
                  <a:srgbClr val="FFFFFF"/>
                </a:solidFill>
                <a:latin typeface="Open Sans"/>
              </a:rPr>
              <a:t> </a:t>
            </a:r>
            <a:r>
              <a:rPr lang="en-US" sz="2533" dirty="0" err="1">
                <a:solidFill>
                  <a:srgbClr val="FFFFFF"/>
                </a:solidFill>
                <a:latin typeface="Open Sans"/>
              </a:rPr>
              <a:t>cảm</a:t>
            </a:r>
            <a:r>
              <a:rPr lang="en-US" sz="2533" dirty="0">
                <a:solidFill>
                  <a:srgbClr val="FFFFFF"/>
                </a:solidFill>
                <a:latin typeface="Open Sans"/>
              </a:rPr>
              <a:t> </a:t>
            </a:r>
            <a:r>
              <a:rPr lang="en-US" sz="2533" dirty="0" err="1">
                <a:solidFill>
                  <a:srgbClr val="FFFFFF"/>
                </a:solidFill>
                <a:latin typeface="Open Sans"/>
              </a:rPr>
              <a:t>thấy</a:t>
            </a:r>
            <a:r>
              <a:rPr lang="en-US" sz="2533" dirty="0">
                <a:solidFill>
                  <a:srgbClr val="FFFFFF"/>
                </a:solidFill>
                <a:latin typeface="Open Sans"/>
              </a:rPr>
              <a:t> </a:t>
            </a:r>
            <a:r>
              <a:rPr lang="en-US" sz="2533" dirty="0" err="1">
                <a:solidFill>
                  <a:srgbClr val="FFFFFF"/>
                </a:solidFill>
                <a:latin typeface="Open Sans"/>
              </a:rPr>
              <a:t>khó</a:t>
            </a:r>
            <a:r>
              <a:rPr lang="en-US" sz="2533" dirty="0">
                <a:solidFill>
                  <a:srgbClr val="FFFFFF"/>
                </a:solidFill>
                <a:latin typeface="Open Sans"/>
              </a:rPr>
              <a:t> </a:t>
            </a:r>
            <a:r>
              <a:rPr lang="en-US" sz="2533" dirty="0" err="1">
                <a:solidFill>
                  <a:srgbClr val="FFFFFF"/>
                </a:solidFill>
                <a:latin typeface="Open Sans"/>
              </a:rPr>
              <a:t>chịu</a:t>
            </a:r>
            <a:r>
              <a:rPr lang="en-US" sz="2533" dirty="0">
                <a:solidFill>
                  <a:srgbClr val="FFFFFF"/>
                </a:solidFill>
                <a:latin typeface="Open Sans"/>
              </a:rPr>
              <a:t> </a:t>
            </a:r>
            <a:r>
              <a:rPr lang="en-US" sz="2533" dirty="0" err="1">
                <a:solidFill>
                  <a:srgbClr val="FFFFFF"/>
                </a:solidFill>
                <a:latin typeface="Open Sans"/>
              </a:rPr>
              <a:t>về</a:t>
            </a:r>
            <a:r>
              <a:rPr lang="en-US" sz="2533" dirty="0">
                <a:solidFill>
                  <a:srgbClr val="FFFFFF"/>
                </a:solidFill>
                <a:latin typeface="Open Sans"/>
              </a:rPr>
              <a:t> </a:t>
            </a:r>
            <a:r>
              <a:rPr lang="en-US" sz="2533" dirty="0" err="1">
                <a:solidFill>
                  <a:srgbClr val="FFFFFF"/>
                </a:solidFill>
                <a:latin typeface="Open Sans"/>
              </a:rPr>
              <a:t>điều</a:t>
            </a:r>
            <a:r>
              <a:rPr lang="en-US" sz="2533" dirty="0">
                <a:solidFill>
                  <a:srgbClr val="FFFFFF"/>
                </a:solidFill>
                <a:latin typeface="Open Sans"/>
              </a:rPr>
              <a:t> </a:t>
            </a:r>
            <a:r>
              <a:rPr lang="en-US" sz="2533" dirty="0" err="1">
                <a:solidFill>
                  <a:srgbClr val="FFFFFF"/>
                </a:solidFill>
                <a:latin typeface="Open Sans"/>
              </a:rPr>
              <a:t>đó</a:t>
            </a:r>
            <a:r>
              <a:rPr lang="en-US" sz="2533" dirty="0">
                <a:solidFill>
                  <a:srgbClr val="FFFFFF"/>
                </a:solidFill>
                <a:latin typeface="Open Sans"/>
              </a:rPr>
              <a:t>, </a:t>
            </a:r>
            <a:r>
              <a:rPr lang="en-US" sz="2533" dirty="0" err="1">
                <a:solidFill>
                  <a:srgbClr val="FFFFFF"/>
                </a:solidFill>
                <a:latin typeface="Open Sans"/>
              </a:rPr>
              <a:t>thì</a:t>
            </a:r>
            <a:r>
              <a:rPr lang="en-US" sz="2533" dirty="0">
                <a:solidFill>
                  <a:srgbClr val="FFFFFF"/>
                </a:solidFill>
                <a:latin typeface="Open Sans"/>
              </a:rPr>
              <a:t> </a:t>
            </a:r>
            <a:r>
              <a:rPr lang="en-US" sz="2533" dirty="0" err="1">
                <a:solidFill>
                  <a:srgbClr val="FFFFFF"/>
                </a:solidFill>
                <a:latin typeface="Open Sans"/>
              </a:rPr>
              <a:t>đây</a:t>
            </a:r>
            <a:r>
              <a:rPr lang="en-US" sz="2533" dirty="0">
                <a:solidFill>
                  <a:srgbClr val="FFFFFF"/>
                </a:solidFill>
                <a:latin typeface="Open Sans"/>
              </a:rPr>
              <a:t> </a:t>
            </a:r>
            <a:r>
              <a:rPr lang="en-US" sz="2533" dirty="0" err="1">
                <a:solidFill>
                  <a:srgbClr val="FFFFFF"/>
                </a:solidFill>
                <a:latin typeface="Open Sans"/>
              </a:rPr>
              <a:t>có</a:t>
            </a:r>
            <a:r>
              <a:rPr lang="en-US" sz="2533" dirty="0">
                <a:solidFill>
                  <a:srgbClr val="FFFFFF"/>
                </a:solidFill>
                <a:latin typeface="Open Sans"/>
              </a:rPr>
              <a:t> </a:t>
            </a:r>
            <a:r>
              <a:rPr lang="en-US" sz="2533" dirty="0" err="1">
                <a:solidFill>
                  <a:srgbClr val="FFFFFF"/>
                </a:solidFill>
                <a:latin typeface="Open Sans"/>
              </a:rPr>
              <a:t>thể</a:t>
            </a:r>
            <a:r>
              <a:rPr lang="en-US" sz="2533" dirty="0">
                <a:solidFill>
                  <a:srgbClr val="FFFFFF"/>
                </a:solidFill>
                <a:latin typeface="Open Sans"/>
              </a:rPr>
              <a:t> </a:t>
            </a:r>
            <a:r>
              <a:rPr lang="en-US" sz="2533" dirty="0" err="1">
                <a:solidFill>
                  <a:srgbClr val="FFFFFF"/>
                </a:solidFill>
                <a:latin typeface="Open Sans"/>
              </a:rPr>
              <a:t>là</a:t>
            </a:r>
            <a:r>
              <a:rPr lang="en-US" sz="2533" dirty="0">
                <a:solidFill>
                  <a:srgbClr val="FFFFFF"/>
                </a:solidFill>
                <a:latin typeface="Open Sans"/>
              </a:rPr>
              <a:t> </a:t>
            </a:r>
            <a:r>
              <a:rPr lang="en-US" sz="2533" dirty="0" err="1">
                <a:solidFill>
                  <a:srgbClr val="FFFFFF"/>
                </a:solidFill>
                <a:latin typeface="Open Sans"/>
              </a:rPr>
              <a:t>hành</a:t>
            </a:r>
            <a:r>
              <a:rPr lang="en-US" sz="2533" dirty="0">
                <a:solidFill>
                  <a:srgbClr val="FFFFFF"/>
                </a:solidFill>
                <a:latin typeface="Open Sans"/>
              </a:rPr>
              <a:t> vi </a:t>
            </a:r>
            <a:r>
              <a:rPr lang="en-US" sz="2533" dirty="0" err="1">
                <a:solidFill>
                  <a:srgbClr val="FFFFFF"/>
                </a:solidFill>
                <a:latin typeface="Open Sans"/>
              </a:rPr>
              <a:t>bắt</a:t>
            </a:r>
            <a:r>
              <a:rPr lang="en-US" sz="2533" dirty="0">
                <a:solidFill>
                  <a:srgbClr val="FFFFFF"/>
                </a:solidFill>
                <a:latin typeface="Open Sans"/>
              </a:rPr>
              <a:t> </a:t>
            </a:r>
            <a:r>
              <a:rPr lang="en-US" sz="2533" dirty="0" err="1">
                <a:solidFill>
                  <a:srgbClr val="FFFFFF"/>
                </a:solidFill>
                <a:latin typeface="Open Sans"/>
              </a:rPr>
              <a:t>nạt</a:t>
            </a:r>
            <a:r>
              <a:rPr lang="en-US" sz="2533" dirty="0">
                <a:solidFill>
                  <a:srgbClr val="FFFFFF"/>
                </a:solidFill>
                <a:latin typeface="Open Sans"/>
              </a:rPr>
              <a:t>.</a:t>
            </a:r>
          </a:p>
          <a:p>
            <a:pPr algn="ctr">
              <a:lnSpc>
                <a:spcPts val="2706"/>
              </a:lnSpc>
            </a:pPr>
            <a:endParaRPr lang="en-US" sz="2533" dirty="0">
              <a:solidFill>
                <a:srgbClr val="FFFFFF"/>
              </a:solidFill>
              <a:latin typeface="Open Sans"/>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59622" y="319755"/>
            <a:ext cx="5582057" cy="35217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748A78-56CD-1142-BF4A-804C24DDDA30}"/>
              </a:ext>
            </a:extLst>
          </p:cNvPr>
          <p:cNvSpPr txBox="1"/>
          <p:nvPr/>
        </p:nvSpPr>
        <p:spPr>
          <a:xfrm>
            <a:off x="2025570" y="1921398"/>
            <a:ext cx="7995303" cy="1815882"/>
          </a:xfrm>
          <a:prstGeom prst="rect">
            <a:avLst/>
          </a:prstGeom>
          <a:noFill/>
        </p:spPr>
        <p:txBody>
          <a:bodyPr wrap="square" rtlCol="0">
            <a:spAutoFit/>
          </a:bodyPr>
          <a:lstStyle/>
          <a:p>
            <a:pPr algn="ctr"/>
            <a:endParaRPr lang="en-CA" sz="3200" dirty="0">
              <a:solidFill>
                <a:srgbClr val="016B4E"/>
              </a:solidFill>
            </a:endParaRPr>
          </a:p>
          <a:p>
            <a:pPr algn="ctr"/>
            <a:r>
              <a:rPr lang="en-CA" sz="4000" dirty="0">
                <a:solidFill>
                  <a:srgbClr val="7030A0"/>
                </a:solidFill>
                <a:latin typeface="Open Sans Bold"/>
              </a:rPr>
              <a:t> </a:t>
            </a:r>
            <a:r>
              <a:rPr lang="en-CA" sz="4000" dirty="0" err="1">
                <a:solidFill>
                  <a:srgbClr val="7030A0"/>
                </a:solidFill>
                <a:latin typeface="Open Sans Bold"/>
              </a:rPr>
              <a:t>Vậy</a:t>
            </a:r>
            <a:r>
              <a:rPr lang="en-CA" sz="4000" dirty="0">
                <a:solidFill>
                  <a:srgbClr val="7030A0"/>
                </a:solidFill>
                <a:latin typeface="Open Sans Bold"/>
              </a:rPr>
              <a:t> </a:t>
            </a:r>
            <a:r>
              <a:rPr lang="en-CA" sz="4000" dirty="0" err="1">
                <a:solidFill>
                  <a:srgbClr val="7030A0"/>
                </a:solidFill>
                <a:latin typeface="Open Sans Bold"/>
              </a:rPr>
              <a:t>bạn</a:t>
            </a:r>
            <a:r>
              <a:rPr lang="en-CA" sz="4000" dirty="0">
                <a:solidFill>
                  <a:srgbClr val="7030A0"/>
                </a:solidFill>
                <a:latin typeface="Open Sans Bold"/>
              </a:rPr>
              <a:t> </a:t>
            </a:r>
            <a:r>
              <a:rPr lang="en-CA" sz="4000" dirty="0" err="1">
                <a:solidFill>
                  <a:srgbClr val="7030A0"/>
                </a:solidFill>
                <a:latin typeface="Open Sans Bold"/>
              </a:rPr>
              <a:t>cần</a:t>
            </a:r>
            <a:r>
              <a:rPr lang="en-CA" sz="4000" dirty="0">
                <a:solidFill>
                  <a:srgbClr val="7030A0"/>
                </a:solidFill>
                <a:latin typeface="Open Sans Bold"/>
              </a:rPr>
              <a:t> </a:t>
            </a:r>
            <a:r>
              <a:rPr lang="en-CA" sz="4000" dirty="0" err="1">
                <a:solidFill>
                  <a:srgbClr val="7030A0"/>
                </a:solidFill>
                <a:latin typeface="Open Sans Bold"/>
              </a:rPr>
              <a:t>làm</a:t>
            </a:r>
            <a:r>
              <a:rPr lang="en-CA" sz="4000" dirty="0">
                <a:solidFill>
                  <a:srgbClr val="7030A0"/>
                </a:solidFill>
                <a:latin typeface="Open Sans Bold"/>
              </a:rPr>
              <a:t> </a:t>
            </a:r>
            <a:r>
              <a:rPr lang="en-CA" sz="4000" dirty="0" err="1">
                <a:solidFill>
                  <a:srgbClr val="7030A0"/>
                </a:solidFill>
                <a:latin typeface="Open Sans Bold"/>
              </a:rPr>
              <a:t>gì</a:t>
            </a:r>
            <a:r>
              <a:rPr lang="en-CA" sz="4000" dirty="0">
                <a:solidFill>
                  <a:srgbClr val="7030A0"/>
                </a:solidFill>
                <a:latin typeface="Open Sans Bold"/>
              </a:rPr>
              <a:t> </a:t>
            </a:r>
            <a:r>
              <a:rPr lang="en-CA" sz="4000" dirty="0" err="1">
                <a:solidFill>
                  <a:srgbClr val="7030A0"/>
                </a:solidFill>
                <a:latin typeface="Open Sans Bold"/>
              </a:rPr>
              <a:t>khi</a:t>
            </a:r>
            <a:r>
              <a:rPr lang="en-CA" sz="4000" dirty="0">
                <a:solidFill>
                  <a:srgbClr val="7030A0"/>
                </a:solidFill>
                <a:latin typeface="Open Sans Bold"/>
              </a:rPr>
              <a:t> </a:t>
            </a:r>
            <a:r>
              <a:rPr lang="en-CA" sz="4000" dirty="0" err="1">
                <a:solidFill>
                  <a:srgbClr val="7030A0"/>
                </a:solidFill>
                <a:latin typeface="Open Sans Bold"/>
              </a:rPr>
              <a:t>bị</a:t>
            </a:r>
            <a:r>
              <a:rPr lang="en-CA" sz="4000" dirty="0">
                <a:solidFill>
                  <a:srgbClr val="7030A0"/>
                </a:solidFill>
                <a:latin typeface="Open Sans Bold"/>
              </a:rPr>
              <a:t> </a:t>
            </a:r>
            <a:r>
              <a:rPr lang="en-CA" sz="4000" dirty="0" err="1">
                <a:solidFill>
                  <a:srgbClr val="7030A0"/>
                </a:solidFill>
                <a:latin typeface="Open Sans Bold"/>
              </a:rPr>
              <a:t>bắt</a:t>
            </a:r>
            <a:r>
              <a:rPr lang="en-CA" sz="4000" dirty="0">
                <a:solidFill>
                  <a:srgbClr val="7030A0"/>
                </a:solidFill>
                <a:latin typeface="Open Sans Bold"/>
              </a:rPr>
              <a:t> </a:t>
            </a:r>
            <a:r>
              <a:rPr lang="en-CA" sz="4000" dirty="0" err="1">
                <a:solidFill>
                  <a:srgbClr val="7030A0"/>
                </a:solidFill>
                <a:latin typeface="Open Sans Bold"/>
              </a:rPr>
              <a:t>nạt</a:t>
            </a:r>
            <a:r>
              <a:rPr lang="en-CA" sz="4000" dirty="0">
                <a:solidFill>
                  <a:srgbClr val="7030A0"/>
                </a:solidFill>
                <a:latin typeface="Open Sans Bold"/>
              </a:rPr>
              <a:t> </a:t>
            </a:r>
            <a:r>
              <a:rPr lang="en-CA" sz="4000" dirty="0" err="1">
                <a:solidFill>
                  <a:srgbClr val="7030A0"/>
                </a:solidFill>
                <a:latin typeface="Open Sans Bold"/>
              </a:rPr>
              <a:t>trực</a:t>
            </a:r>
            <a:r>
              <a:rPr lang="en-CA" sz="4000" dirty="0">
                <a:solidFill>
                  <a:srgbClr val="7030A0"/>
                </a:solidFill>
                <a:latin typeface="Open Sans Bold"/>
              </a:rPr>
              <a:t> </a:t>
            </a:r>
            <a:r>
              <a:rPr lang="en-CA" sz="4000" dirty="0" err="1">
                <a:solidFill>
                  <a:srgbClr val="7030A0"/>
                </a:solidFill>
                <a:latin typeface="Open Sans Bold"/>
              </a:rPr>
              <a:t>tuyến</a:t>
            </a:r>
            <a:r>
              <a:rPr lang="en-CA" sz="4000" dirty="0">
                <a:solidFill>
                  <a:srgbClr val="7030A0"/>
                </a:solidFill>
                <a:latin typeface="Open Sans Bold"/>
              </a:rPr>
              <a:t>?</a:t>
            </a:r>
            <a:endParaRPr lang="x-none" sz="4000" dirty="0">
              <a:solidFill>
                <a:srgbClr val="7030A0"/>
              </a:solidFill>
              <a:latin typeface="Open Sans Bold"/>
            </a:endParaRPr>
          </a:p>
        </p:txBody>
      </p:sp>
    </p:spTree>
    <p:extLst>
      <p:ext uri="{BB962C8B-B14F-4D97-AF65-F5344CB8AC3E}">
        <p14:creationId xmlns:p14="http://schemas.microsoft.com/office/powerpoint/2010/main" val="345786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C9E1"/>
        </a:solidFill>
        <a:effectLst/>
      </p:bgPr>
    </p:bg>
    <p:spTree>
      <p:nvGrpSpPr>
        <p:cNvPr id="1" name="Shape 115"/>
        <p:cNvGrpSpPr/>
        <p:nvPr/>
      </p:nvGrpSpPr>
      <p:grpSpPr>
        <a:xfrm>
          <a:off x="0" y="0"/>
          <a:ext cx="0" cy="0"/>
          <a:chOff x="0" y="0"/>
          <a:chExt cx="0" cy="0"/>
        </a:xfrm>
      </p:grpSpPr>
      <p:pic>
        <p:nvPicPr>
          <p:cNvPr id="116" name="Google Shape;116;p2" descr="A picture containing 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8" name="Google Shape;118;p2"/>
          <p:cNvSpPr txBox="1"/>
          <p:nvPr/>
        </p:nvSpPr>
        <p:spPr>
          <a:xfrm>
            <a:off x="382652" y="945175"/>
            <a:ext cx="4710458" cy="2677256"/>
          </a:xfrm>
          <a:prstGeom prst="rect">
            <a:avLst/>
          </a:prstGeom>
          <a:noFill/>
          <a:ln>
            <a:noFill/>
          </a:ln>
        </p:spPr>
        <p:txBody>
          <a:bodyPr spcFirstLastPara="1" wrap="square" lIns="45700" tIns="22850" rIns="45700" bIns="22850" anchor="t" anchorCtr="0">
            <a:noAutofit/>
          </a:bodyPr>
          <a:lstStyle/>
          <a:p>
            <a:pPr lvl="0">
              <a:lnSpc>
                <a:spcPct val="108000"/>
              </a:lnSpc>
            </a:pP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Internet,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ứng</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dụng</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trong</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đời</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sống</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và</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các</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rủi</a:t>
            </a:r>
            <a:r>
              <a:rPr lang="en-US" sz="3599" b="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 </a:t>
            </a:r>
            <a:r>
              <a:rPr lang="en-US" sz="3599" b="1" err="1">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ro</a:t>
            </a:r>
            <a:endParaRPr sz="3599" b="1" i="0" u="none" strike="noStrike" cap="none">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120" name="Google Shape;120;p2"/>
          <p:cNvSpPr txBox="1">
            <a:spLocks noGrp="1"/>
          </p:cNvSpPr>
          <p:nvPr>
            <p:ph type="body" idx="1"/>
          </p:nvPr>
        </p:nvSpPr>
        <p:spPr>
          <a:xfrm>
            <a:off x="1389478" y="6354800"/>
            <a:ext cx="2427555" cy="124619"/>
          </a:xfrm>
          <a:prstGeom prst="rect">
            <a:avLst/>
          </a:prstGeom>
          <a:noFill/>
          <a:ln>
            <a:noFill/>
          </a:ln>
        </p:spPr>
        <p:txBody>
          <a:bodyPr spcFirstLastPara="1" wrap="square" lIns="0" tIns="0" rIns="0" bIns="0" anchor="t" anchorCtr="0">
            <a:noAutofit/>
          </a:bodyPr>
          <a:lstStyle/>
          <a:p>
            <a:pPr marL="0" lvl="0" indent="0" algn="l" rtl="0">
              <a:lnSpc>
                <a:spcPct val="129000"/>
              </a:lnSpc>
              <a:spcBef>
                <a:spcPts val="0"/>
              </a:spcBef>
              <a:spcAft>
                <a:spcPts val="0"/>
              </a:spcAft>
              <a:buSzPts val="300"/>
              <a:buNone/>
            </a:pPr>
            <a:r>
              <a:rPr lang="en-US">
                <a:solidFill>
                  <a:srgbClr val="733278"/>
                </a:solidFill>
                <a:latin typeface="Open Sans" panose="020B0606030504020204" pitchFamily="34" charset="0"/>
                <a:ea typeface="Open Sans" panose="020B0606030504020204" pitchFamily="34" charset="0"/>
                <a:cs typeface="Open Sans" panose="020B0606030504020204" pitchFamily="34" charset="0"/>
              </a:rPr>
              <a:t>TƯ DUY THỜI ĐẠI SỐ: GIỚI THIỆU VỀ THẾ GIỚI SỐ</a:t>
            </a:r>
            <a:endParaRPr>
              <a:solidFill>
                <a:srgbClr val="73327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Google Shape;121;p2"/>
          <p:cNvSpPr txBox="1"/>
          <p:nvPr/>
        </p:nvSpPr>
        <p:spPr>
          <a:xfrm>
            <a:off x="11265694" y="6365462"/>
            <a:ext cx="462756" cy="103297"/>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None/>
            </a:pPr>
            <a:endParaRPr sz="600" b="1" i="0" u="none" strike="noStrike" cap="none" dirty="0">
              <a:solidFill>
                <a:srgbClr val="733278"/>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12" name="Graphic 11">
            <a:extLst>
              <a:ext uri="{FF2B5EF4-FFF2-40B4-BE49-F238E27FC236}">
                <a16:creationId xmlns:a16="http://schemas.microsoft.com/office/drawing/2014/main" id="{CE6658FE-13B6-BA42-BF83-B2C020214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485" y="6297561"/>
            <a:ext cx="462377" cy="17767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hòng chống bắt nạt trên môi trường mạng.">
            <a:hlinkClick r:id="" action="ppaction://media"/>
            <a:extLst>
              <a:ext uri="{FF2B5EF4-FFF2-40B4-BE49-F238E27FC236}">
                <a16:creationId xmlns:a16="http://schemas.microsoft.com/office/drawing/2014/main" id="{9A99C2CE-F587-7429-540A-A195C49DABCA}"/>
              </a:ext>
            </a:extLst>
          </p:cNvPr>
          <p:cNvPicPr>
            <a:picLocks noRot="1" noChangeAspect="1"/>
          </p:cNvPicPr>
          <p:nvPr>
            <a:videoFile r:link="rId1"/>
          </p:nvPr>
        </p:nvPicPr>
        <p:blipFill>
          <a:blip r:embed="rId3"/>
          <a:stretch>
            <a:fillRect/>
          </a:stretch>
        </p:blipFill>
        <p:spPr>
          <a:xfrm>
            <a:off x="1325300" y="984040"/>
            <a:ext cx="9525965" cy="5382170"/>
          </a:xfrm>
          <a:prstGeom prst="rect">
            <a:avLst/>
          </a:prstGeom>
        </p:spPr>
      </p:pic>
      <p:sp>
        <p:nvSpPr>
          <p:cNvPr id="4" name="TextBox 3">
            <a:extLst>
              <a:ext uri="{FF2B5EF4-FFF2-40B4-BE49-F238E27FC236}">
                <a16:creationId xmlns:a16="http://schemas.microsoft.com/office/drawing/2014/main" id="{37A8BBD7-DED6-E4B4-DB6F-9BFA62006E9A}"/>
              </a:ext>
            </a:extLst>
          </p:cNvPr>
          <p:cNvSpPr txBox="1"/>
          <p:nvPr/>
        </p:nvSpPr>
        <p:spPr>
          <a:xfrm>
            <a:off x="711843" y="341453"/>
            <a:ext cx="10619772" cy="523220"/>
          </a:xfrm>
          <a:prstGeom prst="rect">
            <a:avLst/>
          </a:prstGeom>
          <a:noFill/>
        </p:spPr>
        <p:txBody>
          <a:bodyPr wrap="square" rtlCol="0">
            <a:spAutoFit/>
          </a:bodyPr>
          <a:lstStyle/>
          <a:p>
            <a:r>
              <a:rPr lang="en-CA" sz="2800" dirty="0" err="1"/>
              <a:t>Hãy</a:t>
            </a:r>
            <a:r>
              <a:rPr lang="en-CA" sz="2800" dirty="0"/>
              <a:t> </a:t>
            </a:r>
            <a:r>
              <a:rPr lang="en-CA" sz="2800" dirty="0" err="1"/>
              <a:t>theo</a:t>
            </a:r>
            <a:r>
              <a:rPr lang="en-CA" sz="2800" dirty="0"/>
              <a:t> </a:t>
            </a:r>
            <a:r>
              <a:rPr lang="en-CA" sz="2800" dirty="0" err="1"/>
              <a:t>dõi</a:t>
            </a:r>
            <a:r>
              <a:rPr lang="en-CA" sz="2800" dirty="0"/>
              <a:t> video </a:t>
            </a:r>
            <a:r>
              <a:rPr lang="en-CA" sz="2800" dirty="0" err="1"/>
              <a:t>dưới</a:t>
            </a:r>
            <a:r>
              <a:rPr lang="en-CA" sz="2800" dirty="0"/>
              <a:t> </a:t>
            </a:r>
            <a:r>
              <a:rPr lang="en-CA" sz="2800" dirty="0" err="1"/>
              <a:t>đây</a:t>
            </a:r>
            <a:r>
              <a:rPr lang="en-CA" sz="2800" dirty="0"/>
              <a:t>.</a:t>
            </a:r>
          </a:p>
        </p:txBody>
      </p:sp>
    </p:spTree>
    <p:extLst>
      <p:ext uri="{BB962C8B-B14F-4D97-AF65-F5344CB8AC3E}">
        <p14:creationId xmlns:p14="http://schemas.microsoft.com/office/powerpoint/2010/main" val="39716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5439" y="1861457"/>
            <a:ext cx="5747657" cy="4308872"/>
          </a:xfrm>
          <a:prstGeom prst="rect">
            <a:avLst/>
          </a:prstGeom>
          <a:noFill/>
        </p:spPr>
        <p:txBody>
          <a:bodyPr wrap="square" rtlCol="0">
            <a:spAutoFit/>
          </a:bodyPr>
          <a:lstStyle/>
          <a:p>
            <a:pPr marL="285750" indent="-285750">
              <a:buFont typeface="Arial" pitchFamily="34" charset="0"/>
              <a:buChar char="•"/>
            </a:pPr>
            <a:r>
              <a:rPr lang="vi-VN" sz="2000" dirty="0">
                <a:solidFill>
                  <a:srgbClr val="7030A0"/>
                </a:solidFill>
                <a:latin typeface="Open Sans" pitchFamily="34" charset="0"/>
                <a:ea typeface="Open Sans" pitchFamily="34" charset="0"/>
                <a:cs typeface="Open Sans" pitchFamily="34" charset="0"/>
              </a:rPr>
              <a:t>Không trả lời bất kỳ tin nhắn hoặc văn bản nào được gửi bởi những kẻ bắt nạt, đe dọa.</a:t>
            </a:r>
            <a:endParaRPr lang="en-US" sz="2000" dirty="0">
              <a:solidFill>
                <a:srgbClr val="7030A0"/>
              </a:solidFill>
              <a:latin typeface="Open Sans" pitchFamily="34" charset="0"/>
              <a:ea typeface="Open Sans" pitchFamily="34" charset="0"/>
              <a:cs typeface="Open Sans" pitchFamily="34" charset="0"/>
            </a:endParaRPr>
          </a:p>
          <a:p>
            <a:pPr marL="285750" indent="-285750">
              <a:buFont typeface="Arial" pitchFamily="34" charset="0"/>
              <a:buChar char="•"/>
            </a:pPr>
            <a:endParaRPr lang="en-US" sz="2000" dirty="0">
              <a:solidFill>
                <a:srgbClr val="7030A0"/>
              </a:solidFill>
              <a:latin typeface="Open Sans" pitchFamily="34" charset="0"/>
              <a:ea typeface="Open Sans" pitchFamily="34" charset="0"/>
              <a:cs typeface="Open Sans" pitchFamily="34" charset="0"/>
            </a:endParaRPr>
          </a:p>
          <a:p>
            <a:pPr marL="285750" indent="-285750">
              <a:buFont typeface="Arial" pitchFamily="34" charset="0"/>
              <a:buChar char="•"/>
            </a:pPr>
            <a:r>
              <a:rPr lang="vi-VN" sz="2000" dirty="0">
                <a:solidFill>
                  <a:srgbClr val="7030A0"/>
                </a:solidFill>
                <a:latin typeface="Open Sans" pitchFamily="34" charset="0"/>
                <a:ea typeface="Open Sans" pitchFamily="34" charset="0"/>
                <a:cs typeface="Open Sans" pitchFamily="34" charset="0"/>
              </a:rPr>
              <a:t>Không biến mình thành đồng phạm bằng cách chuyển tiếp tin nhắn mang tính chất đe dọa, bắt nạt cho những trẻ khác.</a:t>
            </a:r>
            <a:endParaRPr lang="en-US" sz="2000" dirty="0">
              <a:solidFill>
                <a:srgbClr val="7030A0"/>
              </a:solidFill>
              <a:latin typeface="Open Sans" pitchFamily="34" charset="0"/>
              <a:ea typeface="Open Sans" pitchFamily="34" charset="0"/>
              <a:cs typeface="Open Sans" pitchFamily="34" charset="0"/>
            </a:endParaRPr>
          </a:p>
          <a:p>
            <a:pPr marL="285750" indent="-285750">
              <a:buFont typeface="Arial" pitchFamily="34" charset="0"/>
              <a:buChar char="•"/>
            </a:pPr>
            <a:endParaRPr lang="en-US" sz="2000" dirty="0">
              <a:solidFill>
                <a:srgbClr val="7030A0"/>
              </a:solidFill>
              <a:latin typeface="Open Sans" pitchFamily="34" charset="0"/>
              <a:ea typeface="Open Sans" pitchFamily="34" charset="0"/>
              <a:cs typeface="Open Sans" pitchFamily="34" charset="0"/>
            </a:endParaRPr>
          </a:p>
          <a:p>
            <a:pPr marL="285750" indent="-285750">
              <a:buFont typeface="Arial" pitchFamily="34" charset="0"/>
              <a:buChar char="•"/>
            </a:pPr>
            <a:r>
              <a:rPr lang="vi-VN" sz="2000" dirty="0">
                <a:solidFill>
                  <a:srgbClr val="7030A0"/>
                </a:solidFill>
                <a:latin typeface="Open Sans" pitchFamily="34" charset="0"/>
                <a:ea typeface="Open Sans" pitchFamily="34" charset="0"/>
                <a:cs typeface="Open Sans" pitchFamily="34" charset="0"/>
              </a:rPr>
              <a:t>Lưu và in tất cả tin nhắn để làm bằng chứng.</a:t>
            </a:r>
            <a:endParaRPr lang="en-US" sz="2000" dirty="0">
              <a:solidFill>
                <a:srgbClr val="7030A0"/>
              </a:solidFill>
              <a:latin typeface="Open Sans" pitchFamily="34" charset="0"/>
              <a:ea typeface="Open Sans" pitchFamily="34" charset="0"/>
              <a:cs typeface="Open Sans" pitchFamily="34" charset="0"/>
            </a:endParaRPr>
          </a:p>
          <a:p>
            <a:endParaRPr lang="en-US" sz="2000" dirty="0">
              <a:solidFill>
                <a:srgbClr val="7030A0"/>
              </a:solidFill>
              <a:latin typeface="Open Sans" pitchFamily="34" charset="0"/>
              <a:ea typeface="Open Sans" pitchFamily="34" charset="0"/>
              <a:cs typeface="Open Sans" pitchFamily="34" charset="0"/>
            </a:endParaRPr>
          </a:p>
          <a:p>
            <a:pPr marL="285750" indent="-285750">
              <a:buFont typeface="Arial" pitchFamily="34" charset="0"/>
              <a:buChar char="•"/>
            </a:pPr>
            <a:r>
              <a:rPr lang="vi-VN" sz="2000" dirty="0">
                <a:solidFill>
                  <a:srgbClr val="7030A0"/>
                </a:solidFill>
                <a:latin typeface="Open Sans" pitchFamily="34" charset="0"/>
                <a:ea typeface="Open Sans" pitchFamily="34" charset="0"/>
                <a:cs typeface="Open Sans" pitchFamily="34" charset="0"/>
              </a:rPr>
              <a:t>Nếu đang bị bắt nạt, hãy </a:t>
            </a:r>
            <a:r>
              <a:rPr lang="en-US" sz="2000" dirty="0">
                <a:solidFill>
                  <a:srgbClr val="7030A0"/>
                </a:solidFill>
                <a:latin typeface="Open Sans" pitchFamily="34" charset="0"/>
                <a:ea typeface="Open Sans" pitchFamily="34" charset="0"/>
                <a:cs typeface="Open Sans" pitchFamily="34" charset="0"/>
              </a:rPr>
              <a:t>n</a:t>
            </a:r>
            <a:r>
              <a:rPr lang="vi-VN" sz="2000" dirty="0">
                <a:solidFill>
                  <a:srgbClr val="7030A0"/>
                </a:solidFill>
                <a:latin typeface="Open Sans" pitchFamily="34" charset="0"/>
                <a:ea typeface="Open Sans" pitchFamily="34" charset="0"/>
                <a:cs typeface="Open Sans" pitchFamily="34" charset="0"/>
              </a:rPr>
              <a:t>hờ đến sự giúp đỡ và hỗ trợ của </a:t>
            </a:r>
            <a:r>
              <a:rPr lang="en-CA" sz="2000" dirty="0" err="1">
                <a:solidFill>
                  <a:srgbClr val="7030A0"/>
                </a:solidFill>
                <a:latin typeface="Open Sans" pitchFamily="34" charset="0"/>
                <a:ea typeface="Open Sans" pitchFamily="34" charset="0"/>
                <a:cs typeface="Open Sans" pitchFamily="34" charset="0"/>
              </a:rPr>
              <a:t>gia</a:t>
            </a:r>
            <a:r>
              <a:rPr lang="en-CA" sz="2000" dirty="0">
                <a:solidFill>
                  <a:srgbClr val="7030A0"/>
                </a:solidFill>
                <a:latin typeface="Open Sans" pitchFamily="34" charset="0"/>
                <a:ea typeface="Open Sans" pitchFamily="34" charset="0"/>
                <a:cs typeface="Open Sans" pitchFamily="34" charset="0"/>
              </a:rPr>
              <a:t> </a:t>
            </a:r>
            <a:r>
              <a:rPr lang="en-CA" sz="2000" dirty="0" err="1">
                <a:solidFill>
                  <a:srgbClr val="7030A0"/>
                </a:solidFill>
                <a:latin typeface="Open Sans" pitchFamily="34" charset="0"/>
                <a:ea typeface="Open Sans" pitchFamily="34" charset="0"/>
                <a:cs typeface="Open Sans" pitchFamily="34" charset="0"/>
              </a:rPr>
              <a:t>đình</a:t>
            </a:r>
            <a:r>
              <a:rPr lang="en-CA" sz="2000" dirty="0">
                <a:solidFill>
                  <a:srgbClr val="7030A0"/>
                </a:solidFill>
                <a:latin typeface="Open Sans" pitchFamily="34" charset="0"/>
                <a:ea typeface="Open Sans" pitchFamily="34" charset="0"/>
                <a:cs typeface="Open Sans" pitchFamily="34" charset="0"/>
              </a:rPr>
              <a:t>, </a:t>
            </a:r>
            <a:r>
              <a:rPr lang="vi-VN" sz="2000" dirty="0">
                <a:solidFill>
                  <a:srgbClr val="7030A0"/>
                </a:solidFill>
                <a:latin typeface="Open Sans" pitchFamily="34" charset="0"/>
                <a:ea typeface="Open Sans" pitchFamily="34" charset="0"/>
                <a:cs typeface="Open Sans" pitchFamily="34" charset="0"/>
              </a:rPr>
              <a:t>bạn bè, th</a:t>
            </a:r>
            <a:r>
              <a:rPr lang="en-US" sz="2000" dirty="0" err="1">
                <a:solidFill>
                  <a:srgbClr val="7030A0"/>
                </a:solidFill>
                <a:latin typeface="Open Sans" pitchFamily="34" charset="0"/>
                <a:ea typeface="Open Sans" pitchFamily="34" charset="0"/>
                <a:cs typeface="Open Sans" pitchFamily="34" charset="0"/>
              </a:rPr>
              <a:t>ầy</a:t>
            </a:r>
            <a:r>
              <a:rPr lang="en-US" sz="2000" dirty="0">
                <a:solidFill>
                  <a:srgbClr val="7030A0"/>
                </a:solidFill>
                <a:latin typeface="Open Sans" pitchFamily="34" charset="0"/>
                <a:ea typeface="Open Sans" pitchFamily="34" charset="0"/>
                <a:cs typeface="Open Sans" pitchFamily="34" charset="0"/>
              </a:rPr>
              <a:t> </a:t>
            </a:r>
            <a:r>
              <a:rPr lang="en-US" sz="2000" dirty="0" err="1">
                <a:solidFill>
                  <a:srgbClr val="7030A0"/>
                </a:solidFill>
                <a:latin typeface="Open Sans" pitchFamily="34" charset="0"/>
                <a:ea typeface="Open Sans" pitchFamily="34" charset="0"/>
                <a:cs typeface="Open Sans" pitchFamily="34" charset="0"/>
              </a:rPr>
              <a:t>cô</a:t>
            </a:r>
            <a:r>
              <a:rPr lang="en-US" sz="2000" dirty="0">
                <a:solidFill>
                  <a:srgbClr val="7030A0"/>
                </a:solidFill>
                <a:latin typeface="Open Sans" pitchFamily="34" charset="0"/>
                <a:ea typeface="Open Sans" pitchFamily="34" charset="0"/>
                <a:cs typeface="Open Sans" pitchFamily="34" charset="0"/>
              </a:rPr>
              <a:t>,</a:t>
            </a:r>
            <a:r>
              <a:rPr lang="vi-VN" sz="2000" dirty="0">
                <a:solidFill>
                  <a:srgbClr val="7030A0"/>
                </a:solidFill>
                <a:latin typeface="Open Sans" pitchFamily="34" charset="0"/>
                <a:ea typeface="Open Sans" pitchFamily="34" charset="0"/>
                <a:cs typeface="Open Sans" pitchFamily="34" charset="0"/>
              </a:rPr>
              <a:t> và </a:t>
            </a:r>
            <a:r>
              <a:rPr lang="en-CA" sz="2000" dirty="0" err="1">
                <a:solidFill>
                  <a:srgbClr val="7030A0"/>
                </a:solidFill>
                <a:latin typeface="Open Sans" pitchFamily="34" charset="0"/>
                <a:ea typeface="Open Sans" pitchFamily="34" charset="0"/>
                <a:cs typeface="Open Sans" pitchFamily="34" charset="0"/>
              </a:rPr>
              <a:t>các</a:t>
            </a:r>
            <a:r>
              <a:rPr lang="en-CA" sz="2000" dirty="0">
                <a:solidFill>
                  <a:srgbClr val="7030A0"/>
                </a:solidFill>
                <a:latin typeface="Open Sans" pitchFamily="34" charset="0"/>
                <a:ea typeface="Open Sans" pitchFamily="34" charset="0"/>
                <a:cs typeface="Open Sans" pitchFamily="34" charset="0"/>
              </a:rPr>
              <a:t> </a:t>
            </a:r>
            <a:r>
              <a:rPr lang="vi-VN" sz="2000" dirty="0">
                <a:solidFill>
                  <a:srgbClr val="7030A0"/>
                </a:solidFill>
                <a:latin typeface="Open Sans" pitchFamily="34" charset="0"/>
                <a:ea typeface="Open Sans" pitchFamily="34" charset="0"/>
                <a:cs typeface="Open Sans" pitchFamily="34" charset="0"/>
              </a:rPr>
              <a:t>cơ quan chức năng để bảo vệ bản thân</a:t>
            </a:r>
            <a:r>
              <a:rPr lang="en-US" sz="2000" dirty="0">
                <a:solidFill>
                  <a:srgbClr val="7030A0"/>
                </a:solidFill>
                <a:latin typeface="Open Sans" pitchFamily="34" charset="0"/>
                <a:ea typeface="Open Sans" pitchFamily="34" charset="0"/>
                <a:cs typeface="Open Sans" pitchFamily="34" charset="0"/>
              </a:rPr>
              <a:t> </a:t>
            </a:r>
            <a:r>
              <a:rPr lang="en-US" sz="2000" dirty="0" err="1">
                <a:solidFill>
                  <a:srgbClr val="7030A0"/>
                </a:solidFill>
                <a:latin typeface="Open Sans" pitchFamily="34" charset="0"/>
                <a:ea typeface="Open Sans" pitchFamily="34" charset="0"/>
                <a:cs typeface="Open Sans" pitchFamily="34" charset="0"/>
              </a:rPr>
              <a:t>mình</a:t>
            </a:r>
            <a:r>
              <a:rPr lang="en-US" sz="2000" dirty="0">
                <a:solidFill>
                  <a:srgbClr val="7030A0"/>
                </a:solidFill>
                <a:latin typeface="Open Sans" pitchFamily="34" charset="0"/>
                <a:ea typeface="Open Sans" pitchFamily="34" charset="0"/>
                <a:cs typeface="Open Sans" pitchFamily="34" charset="0"/>
              </a:rPr>
              <a:t>.</a:t>
            </a:r>
            <a:endParaRPr lang="vi-VN" sz="2000" dirty="0">
              <a:solidFill>
                <a:srgbClr val="7030A0"/>
              </a:solidFill>
              <a:latin typeface="Open Sans" pitchFamily="34" charset="0"/>
              <a:ea typeface="Open Sans" pitchFamily="34" charset="0"/>
              <a:cs typeface="Open Sans" pitchFamily="34" charset="0"/>
            </a:endParaRPr>
          </a:p>
          <a:p>
            <a:endParaRPr lang="en-US" dirty="0"/>
          </a:p>
        </p:txBody>
      </p:sp>
      <p:pic>
        <p:nvPicPr>
          <p:cNvPr id="1026" name="Picture 2" descr="https://caodang.fpt.edu.vn/wp-content/uploads/mang-1-1633490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67" y="522514"/>
            <a:ext cx="5265519" cy="5543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748A78-56CD-1142-BF4A-804C24DDDA30}"/>
              </a:ext>
            </a:extLst>
          </p:cNvPr>
          <p:cNvSpPr txBox="1"/>
          <p:nvPr/>
        </p:nvSpPr>
        <p:spPr>
          <a:xfrm>
            <a:off x="5428224" y="962869"/>
            <a:ext cx="6469409" cy="707886"/>
          </a:xfrm>
          <a:prstGeom prst="rect">
            <a:avLst/>
          </a:prstGeom>
          <a:noFill/>
        </p:spPr>
        <p:txBody>
          <a:bodyPr wrap="square" rtlCol="0">
            <a:spAutoFit/>
          </a:bodyPr>
          <a:lstStyle/>
          <a:p>
            <a:pPr algn="ctr"/>
            <a:r>
              <a:rPr lang="en-CA" sz="4000" dirty="0">
                <a:solidFill>
                  <a:srgbClr val="7030A0"/>
                </a:solidFill>
                <a:latin typeface="Open Sans Bold"/>
              </a:rPr>
              <a:t> </a:t>
            </a:r>
            <a:r>
              <a:rPr lang="en-CA" sz="3600" dirty="0">
                <a:solidFill>
                  <a:srgbClr val="7030A0"/>
                </a:solidFill>
                <a:latin typeface="Open Sans Bold"/>
              </a:rPr>
              <a:t>…</a:t>
            </a:r>
            <a:r>
              <a:rPr lang="en-CA" sz="3600" dirty="0" err="1">
                <a:solidFill>
                  <a:srgbClr val="7030A0"/>
                </a:solidFill>
                <a:latin typeface="Open Sans Bold"/>
              </a:rPr>
              <a:t>Hãy</a:t>
            </a:r>
            <a:r>
              <a:rPr lang="en-CA" sz="3600" dirty="0">
                <a:solidFill>
                  <a:srgbClr val="7030A0"/>
                </a:solidFill>
                <a:latin typeface="Open Sans Bold"/>
              </a:rPr>
              <a:t> </a:t>
            </a:r>
            <a:r>
              <a:rPr lang="en-CA" sz="3600" dirty="0" err="1">
                <a:solidFill>
                  <a:srgbClr val="7030A0"/>
                </a:solidFill>
                <a:latin typeface="Open Sans Bold"/>
              </a:rPr>
              <a:t>ghi</a:t>
            </a:r>
            <a:r>
              <a:rPr lang="en-CA" sz="3600" dirty="0">
                <a:solidFill>
                  <a:srgbClr val="7030A0"/>
                </a:solidFill>
                <a:latin typeface="Open Sans Bold"/>
              </a:rPr>
              <a:t> </a:t>
            </a:r>
            <a:r>
              <a:rPr lang="en-CA" sz="3600" dirty="0" err="1">
                <a:solidFill>
                  <a:srgbClr val="7030A0"/>
                </a:solidFill>
                <a:latin typeface="Open Sans Bold"/>
              </a:rPr>
              <a:t>nhớ</a:t>
            </a:r>
            <a:endParaRPr lang="x-none" sz="3600" dirty="0">
              <a:solidFill>
                <a:srgbClr val="7030A0"/>
              </a:solidFill>
              <a:latin typeface="Open Sans Bold"/>
            </a:endParaRPr>
          </a:p>
        </p:txBody>
      </p:sp>
    </p:spTree>
    <p:extLst>
      <p:ext uri="{BB962C8B-B14F-4D97-AF65-F5344CB8AC3E}">
        <p14:creationId xmlns:p14="http://schemas.microsoft.com/office/powerpoint/2010/main" val="252747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14"/>
          <p:cNvPicPr preferRelativeResize="0"/>
          <p:nvPr/>
        </p:nvPicPr>
        <p:blipFill rotWithShape="1">
          <a:blip r:embed="rId3">
            <a:alphaModFix amt="10000"/>
          </a:blip>
          <a:srcRect t="48" b="48"/>
          <a:stretch/>
        </p:blipFill>
        <p:spPr>
          <a:xfrm>
            <a:off x="0" y="0"/>
            <a:ext cx="12192001" cy="6858000"/>
          </a:xfrm>
          <a:prstGeom prst="rect">
            <a:avLst/>
          </a:prstGeom>
          <a:noFill/>
          <a:ln>
            <a:noFill/>
          </a:ln>
        </p:spPr>
      </p:pic>
      <p:sp>
        <p:nvSpPr>
          <p:cNvPr id="475" name="Google Shape;475;p14"/>
          <p:cNvSpPr/>
          <p:nvPr/>
        </p:nvSpPr>
        <p:spPr>
          <a:xfrm>
            <a:off x="2969820" y="2009700"/>
            <a:ext cx="6030686" cy="2974390"/>
          </a:xfrm>
          <a:prstGeom prst="roundRect">
            <a:avLst>
              <a:gd name="adj" fmla="val 4139"/>
            </a:avLst>
          </a:prstGeom>
          <a:solidFill>
            <a:srgbClr val="D7C9E1"/>
          </a:solidFill>
          <a:ln>
            <a:noFill/>
          </a:ln>
          <a:effectLst>
            <a:outerShdw dist="317500" dir="2940000" algn="ctr" rotWithShape="0">
              <a:srgbClr val="733278"/>
            </a:outerShdw>
          </a:effectLst>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476" name="Google Shape;476;p14"/>
          <p:cNvSpPr/>
          <p:nvPr/>
        </p:nvSpPr>
        <p:spPr>
          <a:xfrm>
            <a:off x="5219699" y="1515112"/>
            <a:ext cx="1752600" cy="1752600"/>
          </a:xfrm>
          <a:prstGeom prst="ellipse">
            <a:avLst/>
          </a:prstGeom>
          <a:solidFill>
            <a:srgbClr val="733278"/>
          </a:solidFill>
          <a:ln w="190500" cap="flat" cmpd="sng">
            <a:solidFill>
              <a:srgbClr val="D7C9E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
        <p:nvSpPr>
          <p:cNvPr id="477" name="Google Shape;477;p14"/>
          <p:cNvSpPr/>
          <p:nvPr/>
        </p:nvSpPr>
        <p:spPr>
          <a:xfrm>
            <a:off x="5600254" y="1895668"/>
            <a:ext cx="991488" cy="991488"/>
          </a:xfrm>
          <a:custGeom>
            <a:avLst/>
            <a:gdLst/>
            <a:ahLst/>
            <a:cxnLst/>
            <a:rect l="l" t="t" r="r" b="b"/>
            <a:pathLst>
              <a:path w="991488" h="991488" extrusionOk="0">
                <a:moveTo>
                  <a:pt x="495745" y="0"/>
                </a:moveTo>
                <a:cubicBezTo>
                  <a:pt x="221953" y="0"/>
                  <a:pt x="0" y="221953"/>
                  <a:pt x="0" y="495745"/>
                </a:cubicBezTo>
                <a:cubicBezTo>
                  <a:pt x="0" y="769536"/>
                  <a:pt x="221953" y="991489"/>
                  <a:pt x="495745" y="991489"/>
                </a:cubicBezTo>
                <a:cubicBezTo>
                  <a:pt x="769536" y="991489"/>
                  <a:pt x="991489" y="769536"/>
                  <a:pt x="991489" y="495745"/>
                </a:cubicBezTo>
                <a:cubicBezTo>
                  <a:pt x="991489" y="221953"/>
                  <a:pt x="769536" y="0"/>
                  <a:pt x="495745" y="0"/>
                </a:cubicBezTo>
                <a:close/>
                <a:moveTo>
                  <a:pt x="495745" y="951294"/>
                </a:moveTo>
                <a:cubicBezTo>
                  <a:pt x="444160" y="951294"/>
                  <a:pt x="390432" y="887383"/>
                  <a:pt x="355060" y="778989"/>
                </a:cubicBezTo>
                <a:cubicBezTo>
                  <a:pt x="448501" y="767555"/>
                  <a:pt x="542988" y="767555"/>
                  <a:pt x="636429" y="778989"/>
                </a:cubicBezTo>
                <a:cubicBezTo>
                  <a:pt x="601057" y="887383"/>
                  <a:pt x="547329" y="951294"/>
                  <a:pt x="495745" y="951294"/>
                </a:cubicBezTo>
                <a:close/>
                <a:moveTo>
                  <a:pt x="495745" y="730218"/>
                </a:moveTo>
                <a:cubicBezTo>
                  <a:pt x="444897" y="730248"/>
                  <a:pt x="394103" y="733514"/>
                  <a:pt x="343672" y="739999"/>
                </a:cubicBezTo>
                <a:cubicBezTo>
                  <a:pt x="325806" y="668856"/>
                  <a:pt x="316230" y="595885"/>
                  <a:pt x="315133" y="522542"/>
                </a:cubicBezTo>
                <a:lnTo>
                  <a:pt x="676892" y="522542"/>
                </a:lnTo>
                <a:cubicBezTo>
                  <a:pt x="675795" y="595885"/>
                  <a:pt x="666219" y="668856"/>
                  <a:pt x="648353" y="739999"/>
                </a:cubicBezTo>
                <a:cubicBezTo>
                  <a:pt x="597745" y="733492"/>
                  <a:pt x="546770" y="730225"/>
                  <a:pt x="495745" y="730218"/>
                </a:cubicBezTo>
                <a:close/>
                <a:moveTo>
                  <a:pt x="495745" y="40195"/>
                </a:moveTo>
                <a:cubicBezTo>
                  <a:pt x="549339" y="40195"/>
                  <a:pt x="605210" y="109198"/>
                  <a:pt x="640448" y="225363"/>
                </a:cubicBezTo>
                <a:cubicBezTo>
                  <a:pt x="592452" y="231424"/>
                  <a:pt x="544122" y="234467"/>
                  <a:pt x="495745" y="234474"/>
                </a:cubicBezTo>
                <a:cubicBezTo>
                  <a:pt x="447367" y="234467"/>
                  <a:pt x="399037" y="231424"/>
                  <a:pt x="351041" y="225363"/>
                </a:cubicBezTo>
                <a:cubicBezTo>
                  <a:pt x="386279" y="109198"/>
                  <a:pt x="442151" y="40195"/>
                  <a:pt x="495745" y="40195"/>
                </a:cubicBezTo>
                <a:close/>
                <a:moveTo>
                  <a:pt x="495745" y="274669"/>
                </a:moveTo>
                <a:cubicBezTo>
                  <a:pt x="547673" y="274649"/>
                  <a:pt x="599547" y="271247"/>
                  <a:pt x="651033" y="264486"/>
                </a:cubicBezTo>
                <a:cubicBezTo>
                  <a:pt x="667647" y="335925"/>
                  <a:pt x="676186" y="409003"/>
                  <a:pt x="676490" y="482346"/>
                </a:cubicBezTo>
                <a:lnTo>
                  <a:pt x="314731" y="482346"/>
                </a:lnTo>
                <a:cubicBezTo>
                  <a:pt x="315035" y="409003"/>
                  <a:pt x="323574" y="335925"/>
                  <a:pt x="340188" y="264486"/>
                </a:cubicBezTo>
                <a:cubicBezTo>
                  <a:pt x="391764" y="271259"/>
                  <a:pt x="443726" y="274660"/>
                  <a:pt x="495745" y="274669"/>
                </a:cubicBezTo>
                <a:close/>
                <a:moveTo>
                  <a:pt x="274803" y="482346"/>
                </a:moveTo>
                <a:lnTo>
                  <a:pt x="40195" y="482346"/>
                </a:lnTo>
                <a:cubicBezTo>
                  <a:pt x="42816" y="386710"/>
                  <a:pt x="75648" y="294358"/>
                  <a:pt x="133985" y="218530"/>
                </a:cubicBezTo>
                <a:cubicBezTo>
                  <a:pt x="188323" y="235922"/>
                  <a:pt x="243849" y="249355"/>
                  <a:pt x="300126" y="258725"/>
                </a:cubicBezTo>
                <a:cubicBezTo>
                  <a:pt x="283503" y="332110"/>
                  <a:pt x="275011" y="407103"/>
                  <a:pt x="274803" y="482346"/>
                </a:cubicBezTo>
                <a:close/>
                <a:moveTo>
                  <a:pt x="274803" y="522542"/>
                </a:moveTo>
                <a:cubicBezTo>
                  <a:pt x="276080" y="597751"/>
                  <a:pt x="285787" y="672581"/>
                  <a:pt x="303744" y="745627"/>
                </a:cubicBezTo>
                <a:cubicBezTo>
                  <a:pt x="249333" y="754569"/>
                  <a:pt x="195609" y="767283"/>
                  <a:pt x="142962" y="783678"/>
                </a:cubicBezTo>
                <a:cubicBezTo>
                  <a:pt x="82227" y="709598"/>
                  <a:pt x="46530" y="618176"/>
                  <a:pt x="40999" y="522542"/>
                </a:cubicBezTo>
                <a:close/>
                <a:moveTo>
                  <a:pt x="716954" y="522542"/>
                </a:moveTo>
                <a:lnTo>
                  <a:pt x="950490" y="522542"/>
                </a:lnTo>
                <a:cubicBezTo>
                  <a:pt x="944959" y="618176"/>
                  <a:pt x="909262" y="709598"/>
                  <a:pt x="848527" y="783678"/>
                </a:cubicBezTo>
                <a:cubicBezTo>
                  <a:pt x="795880" y="767283"/>
                  <a:pt x="742156" y="754569"/>
                  <a:pt x="687745" y="745627"/>
                </a:cubicBezTo>
                <a:cubicBezTo>
                  <a:pt x="705656" y="672575"/>
                  <a:pt x="715319" y="597746"/>
                  <a:pt x="716552" y="522542"/>
                </a:cubicBezTo>
                <a:close/>
                <a:moveTo>
                  <a:pt x="716954" y="482346"/>
                </a:moveTo>
                <a:cubicBezTo>
                  <a:pt x="716571" y="407083"/>
                  <a:pt x="707899" y="332090"/>
                  <a:pt x="691095" y="258725"/>
                </a:cubicBezTo>
                <a:cubicBezTo>
                  <a:pt x="747372" y="249355"/>
                  <a:pt x="802898" y="235922"/>
                  <a:pt x="857236" y="218530"/>
                </a:cubicBezTo>
                <a:cubicBezTo>
                  <a:pt x="915670" y="294325"/>
                  <a:pt x="948596" y="386679"/>
                  <a:pt x="951294" y="482346"/>
                </a:cubicBezTo>
                <a:close/>
                <a:moveTo>
                  <a:pt x="828965" y="185167"/>
                </a:moveTo>
                <a:cubicBezTo>
                  <a:pt x="780378" y="200050"/>
                  <a:pt x="730819" y="211556"/>
                  <a:pt x="680644" y="219601"/>
                </a:cubicBezTo>
                <a:cubicBezTo>
                  <a:pt x="664816" y="157936"/>
                  <a:pt x="635737" y="100462"/>
                  <a:pt x="595429" y="51182"/>
                </a:cubicBezTo>
                <a:cubicBezTo>
                  <a:pt x="684901" y="71344"/>
                  <a:pt x="766201" y="118042"/>
                  <a:pt x="828697" y="185167"/>
                </a:cubicBezTo>
                <a:close/>
                <a:moveTo>
                  <a:pt x="396596" y="51182"/>
                </a:moveTo>
                <a:cubicBezTo>
                  <a:pt x="356288" y="100462"/>
                  <a:pt x="327209" y="157936"/>
                  <a:pt x="311381" y="219601"/>
                </a:cubicBezTo>
                <a:cubicBezTo>
                  <a:pt x="261221" y="211537"/>
                  <a:pt x="211667" y="200077"/>
                  <a:pt x="163060" y="185301"/>
                </a:cubicBezTo>
                <a:cubicBezTo>
                  <a:pt x="225537" y="118127"/>
                  <a:pt x="306840" y="71382"/>
                  <a:pt x="396328" y="51182"/>
                </a:cubicBezTo>
                <a:close/>
                <a:moveTo>
                  <a:pt x="172707" y="817309"/>
                </a:moveTo>
                <a:cubicBezTo>
                  <a:pt x="219411" y="803633"/>
                  <a:pt x="266938" y="792937"/>
                  <a:pt x="314999" y="785286"/>
                </a:cubicBezTo>
                <a:cubicBezTo>
                  <a:pt x="330879" y="842317"/>
                  <a:pt x="358589" y="895364"/>
                  <a:pt x="396328" y="940977"/>
                </a:cubicBezTo>
                <a:cubicBezTo>
                  <a:pt x="311515" y="921933"/>
                  <a:pt x="233922" y="879022"/>
                  <a:pt x="172707" y="817309"/>
                </a:cubicBezTo>
                <a:close/>
                <a:moveTo>
                  <a:pt x="595161" y="940977"/>
                </a:moveTo>
                <a:cubicBezTo>
                  <a:pt x="632900" y="895364"/>
                  <a:pt x="660610" y="842317"/>
                  <a:pt x="676490" y="785286"/>
                </a:cubicBezTo>
                <a:cubicBezTo>
                  <a:pt x="724551" y="792937"/>
                  <a:pt x="772078" y="803633"/>
                  <a:pt x="818782" y="817309"/>
                </a:cubicBezTo>
                <a:cubicBezTo>
                  <a:pt x="757484" y="878777"/>
                  <a:pt x="679899" y="921451"/>
                  <a:pt x="595161" y="940307"/>
                </a:cubicBezTo>
                <a:close/>
              </a:path>
            </a:pathLst>
          </a:custGeom>
          <a:solidFill>
            <a:srgbClr val="D7C9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Noto Sans" panose="020B0502040504020204" pitchFamily="34" charset="0"/>
              <a:ea typeface="Noto Sans" panose="020B0502040504020204" pitchFamily="34" charset="0"/>
              <a:cs typeface="Open Sans" panose="020B0606030504020204" pitchFamily="34" charset="0"/>
              <a:sym typeface="Calibri"/>
            </a:endParaRPr>
          </a:p>
        </p:txBody>
      </p:sp>
      <p:sp>
        <p:nvSpPr>
          <p:cNvPr id="482" name="Google Shape;482;p14"/>
          <p:cNvSpPr txBox="1"/>
          <p:nvPr/>
        </p:nvSpPr>
        <p:spPr>
          <a:xfrm>
            <a:off x="2899458" y="3841101"/>
            <a:ext cx="6101048" cy="1193886"/>
          </a:xfrm>
          <a:prstGeom prst="rect">
            <a:avLst/>
          </a:prstGeom>
          <a:noFill/>
          <a:ln>
            <a:noFill/>
          </a:ln>
        </p:spPr>
        <p:txBody>
          <a:bodyPr spcFirstLastPara="1" wrap="square" lIns="45700" tIns="22850" rIns="45700" bIns="22850" anchor="t" anchorCtr="0">
            <a:noAutofit/>
          </a:bodyPr>
          <a:lstStyle/>
          <a:p>
            <a:pPr algn="ctr">
              <a:lnSpc>
                <a:spcPct val="108000"/>
              </a:lnSpc>
            </a:pPr>
            <a:r>
              <a:rPr lang="en-US" sz="2500" b="1" dirty="0" err="1">
                <a:solidFill>
                  <a:srgbClr val="733278"/>
                </a:solidFill>
                <a:latin typeface="Noto Sans"/>
                <a:ea typeface="Noto Sans"/>
                <a:cs typeface="Open Sans"/>
                <a:sym typeface="Montserrat SemiBold"/>
              </a:rPr>
              <a:t>Sử</a:t>
            </a:r>
            <a:r>
              <a:rPr lang="en-US" sz="2500" b="1" dirty="0">
                <a:solidFill>
                  <a:srgbClr val="733278"/>
                </a:solidFill>
                <a:latin typeface="Noto Sans"/>
                <a:ea typeface="Noto Sans"/>
                <a:cs typeface="Open Sans"/>
                <a:sym typeface="Montserrat SemiBold"/>
              </a:rPr>
              <a:t> </a:t>
            </a:r>
            <a:r>
              <a:rPr lang="en-US" sz="2500" b="1" dirty="0" err="1">
                <a:solidFill>
                  <a:srgbClr val="733278"/>
                </a:solidFill>
                <a:latin typeface="Noto Sans"/>
                <a:ea typeface="Noto Sans"/>
                <a:cs typeface="Open Sans"/>
                <a:sym typeface="Montserrat SemiBold"/>
              </a:rPr>
              <a:t>dụng</a:t>
            </a:r>
            <a:r>
              <a:rPr lang="en-US" sz="2500" b="1" dirty="0">
                <a:solidFill>
                  <a:srgbClr val="733278"/>
                </a:solidFill>
                <a:latin typeface="Noto Sans"/>
                <a:ea typeface="Noto Sans"/>
                <a:cs typeface="Open Sans"/>
                <a:sym typeface="Montserrat SemiBold"/>
              </a:rPr>
              <a:t> Internet </a:t>
            </a:r>
          </a:p>
          <a:p>
            <a:pPr algn="ctr">
              <a:lnSpc>
                <a:spcPct val="108000"/>
              </a:lnSpc>
            </a:pPr>
            <a:r>
              <a:rPr lang="en-US" sz="2500" b="1" dirty="0" err="1">
                <a:solidFill>
                  <a:srgbClr val="733278"/>
                </a:solidFill>
                <a:latin typeface="Noto Sans"/>
                <a:ea typeface="Noto Sans"/>
                <a:cs typeface="Open Sans"/>
                <a:sym typeface="Montserrat SemiBold"/>
              </a:rPr>
              <a:t>và</a:t>
            </a:r>
            <a:r>
              <a:rPr lang="en-US" sz="2500" b="1" dirty="0">
                <a:solidFill>
                  <a:srgbClr val="733278"/>
                </a:solidFill>
                <a:latin typeface="Noto Sans"/>
                <a:ea typeface="Noto Sans"/>
                <a:cs typeface="Open Sans"/>
                <a:sym typeface="Montserrat SemiBold"/>
              </a:rPr>
              <a:t> </a:t>
            </a:r>
            <a:r>
              <a:rPr lang="en-US" sz="2500" b="1" dirty="0" err="1">
                <a:solidFill>
                  <a:srgbClr val="733278"/>
                </a:solidFill>
                <a:latin typeface="Noto Sans"/>
                <a:ea typeface="Noto Sans"/>
                <a:cs typeface="Open Sans"/>
                <a:sym typeface="Montserrat SemiBold"/>
              </a:rPr>
              <a:t>điện</a:t>
            </a:r>
            <a:r>
              <a:rPr lang="en-US" sz="2500" b="1" dirty="0">
                <a:solidFill>
                  <a:srgbClr val="733278"/>
                </a:solidFill>
                <a:latin typeface="Noto Sans"/>
                <a:ea typeface="Noto Sans"/>
                <a:cs typeface="Open Sans"/>
                <a:sym typeface="Montserrat SemiBold"/>
              </a:rPr>
              <a:t> </a:t>
            </a:r>
            <a:r>
              <a:rPr lang="en-US" sz="2500" b="1" dirty="0" err="1">
                <a:solidFill>
                  <a:srgbClr val="733278"/>
                </a:solidFill>
                <a:latin typeface="Noto Sans"/>
                <a:ea typeface="Noto Sans"/>
                <a:cs typeface="Open Sans"/>
                <a:sym typeface="Montserrat SemiBold"/>
              </a:rPr>
              <a:t>thoại</a:t>
            </a:r>
            <a:r>
              <a:rPr lang="en-US" sz="2500" b="1" dirty="0">
                <a:solidFill>
                  <a:srgbClr val="733278"/>
                </a:solidFill>
                <a:latin typeface="Noto Sans"/>
                <a:ea typeface="Noto Sans"/>
                <a:cs typeface="Open Sans"/>
                <a:sym typeface="Montserrat SemiBold"/>
              </a:rPr>
              <a:t> di </a:t>
            </a:r>
            <a:r>
              <a:rPr lang="en-US" sz="2500" b="1" dirty="0" err="1">
                <a:solidFill>
                  <a:srgbClr val="733278"/>
                </a:solidFill>
                <a:latin typeface="Noto Sans"/>
                <a:ea typeface="Noto Sans"/>
                <a:cs typeface="Open Sans"/>
                <a:sym typeface="Montserrat SemiBold"/>
              </a:rPr>
              <a:t>động</a:t>
            </a:r>
            <a:r>
              <a:rPr lang="en-US" sz="2500" b="1" dirty="0">
                <a:solidFill>
                  <a:srgbClr val="733278"/>
                </a:solidFill>
                <a:latin typeface="Noto Sans"/>
                <a:ea typeface="Noto Sans"/>
                <a:cs typeface="Open Sans"/>
                <a:sym typeface="Montserrat SemiBold"/>
              </a:rPr>
              <a:t> </a:t>
            </a:r>
            <a:r>
              <a:rPr lang="en-US" sz="2500" b="1" dirty="0" err="1">
                <a:solidFill>
                  <a:srgbClr val="733278"/>
                </a:solidFill>
                <a:latin typeface="Noto Sans"/>
                <a:ea typeface="Noto Sans"/>
                <a:cs typeface="Open Sans"/>
                <a:sym typeface="Montserrat SemiBold"/>
              </a:rPr>
              <a:t>tại</a:t>
            </a:r>
            <a:r>
              <a:rPr lang="en-US" sz="2500" b="1" dirty="0">
                <a:solidFill>
                  <a:srgbClr val="733278"/>
                </a:solidFill>
                <a:latin typeface="Noto Sans"/>
                <a:ea typeface="Noto Sans"/>
                <a:cs typeface="Open Sans"/>
                <a:sym typeface="Montserrat SemiBold"/>
              </a:rPr>
              <a:t> </a:t>
            </a:r>
            <a:r>
              <a:rPr lang="en-US" sz="2500" b="1" dirty="0" err="1">
                <a:solidFill>
                  <a:srgbClr val="733278"/>
                </a:solidFill>
                <a:latin typeface="Noto Sans"/>
                <a:ea typeface="Noto Sans"/>
                <a:cs typeface="Open Sans"/>
                <a:sym typeface="Montserrat SemiBold"/>
              </a:rPr>
              <a:t>Việt</a:t>
            </a:r>
            <a:r>
              <a:rPr lang="en-US" sz="2500" b="1" dirty="0">
                <a:solidFill>
                  <a:srgbClr val="733278"/>
                </a:solidFill>
                <a:latin typeface="Noto Sans"/>
                <a:ea typeface="Noto Sans"/>
                <a:cs typeface="Open Sans"/>
                <a:sym typeface="Montserrat SemiBold"/>
              </a:rPr>
              <a:t> Nam?</a:t>
            </a:r>
            <a:endParaRPr sz="2500" b="1" dirty="0">
              <a:solidFill>
                <a:srgbClr val="733278"/>
              </a:solidFill>
              <a:latin typeface="Noto Sans"/>
              <a:ea typeface="Noto Sans"/>
              <a:cs typeface="Open Sans"/>
            </a:endParaRPr>
          </a:p>
        </p:txBody>
      </p:sp>
      <p:sp>
        <p:nvSpPr>
          <p:cNvPr id="483" name="Google Shape;483;p14"/>
          <p:cNvSpPr txBox="1"/>
          <p:nvPr/>
        </p:nvSpPr>
        <p:spPr>
          <a:xfrm>
            <a:off x="3571304" y="3381744"/>
            <a:ext cx="5041754" cy="511959"/>
          </a:xfrm>
          <a:prstGeom prst="rect">
            <a:avLst/>
          </a:prstGeom>
          <a:noFill/>
          <a:ln>
            <a:noFill/>
          </a:ln>
        </p:spPr>
        <p:txBody>
          <a:bodyPr spcFirstLastPara="1" wrap="square" lIns="45700" tIns="22850" rIns="45700" bIns="22850" anchor="t" anchorCtr="0">
            <a:noAutofit/>
          </a:bodyPr>
          <a:lstStyle/>
          <a:p>
            <a:pPr marL="0" marR="0" lvl="0" indent="0" algn="ctr" rtl="0">
              <a:lnSpc>
                <a:spcPct val="108000"/>
              </a:lnSpc>
              <a:spcBef>
                <a:spcPts val="0"/>
              </a:spcBef>
              <a:spcAft>
                <a:spcPts val="0"/>
              </a:spcAft>
              <a:buNone/>
            </a:pPr>
            <a:r>
              <a:rPr lang="en-US" sz="1600" b="1"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rPr>
              <a:t>THEO BẠN, CÓ BAO NHIÊU NGƯỜI </a:t>
            </a:r>
            <a:endParaRPr sz="1600" b="1" dirty="0">
              <a:solidFill>
                <a:srgbClr val="733278"/>
              </a:solidFill>
              <a:latin typeface="Noto Sans" panose="020B0502040504020204" pitchFamily="34" charset="0"/>
              <a:ea typeface="Noto Sans" panose="020B0502040504020204" pitchFamily="34" charset="0"/>
              <a:cs typeface="Open Sans" panose="020B0606030504020204" pitchFamily="34" charset="0"/>
              <a:sym typeface="Montserrat SemiBold"/>
            </a:endParaRPr>
          </a:p>
        </p:txBody>
      </p:sp>
    </p:spTree>
    <p:extLst>
      <p:ext uri="{BB962C8B-B14F-4D97-AF65-F5344CB8AC3E}">
        <p14:creationId xmlns:p14="http://schemas.microsoft.com/office/powerpoint/2010/main" val="110437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screen shot of a black and white screen&#10;&#10;Description automatically generated">
            <a:extLst>
              <a:ext uri="{FF2B5EF4-FFF2-40B4-BE49-F238E27FC236}">
                <a16:creationId xmlns:a16="http://schemas.microsoft.com/office/drawing/2014/main" id="{8EF60334-41BF-AB52-4EFF-2CB1B582044D}"/>
              </a:ext>
            </a:extLst>
          </p:cNvPr>
          <p:cNvPicPr>
            <a:picLocks noChangeAspect="1"/>
          </p:cNvPicPr>
          <p:nvPr/>
        </p:nvPicPr>
        <p:blipFill>
          <a:blip r:embed="rId3"/>
          <a:stretch>
            <a:fillRect/>
          </a:stretch>
        </p:blipFill>
        <p:spPr>
          <a:xfrm>
            <a:off x="2736733" y="1182221"/>
            <a:ext cx="5989802" cy="2547212"/>
          </a:xfrm>
          <a:prstGeom prst="rect">
            <a:avLst/>
          </a:prstGeom>
        </p:spPr>
      </p:pic>
      <p:sp>
        <p:nvSpPr>
          <p:cNvPr id="3" name="TextBox 2">
            <a:extLst>
              <a:ext uri="{FF2B5EF4-FFF2-40B4-BE49-F238E27FC236}">
                <a16:creationId xmlns:a16="http://schemas.microsoft.com/office/drawing/2014/main" id="{520B5E5F-57FB-9031-D14A-960AD7558A44}"/>
              </a:ext>
            </a:extLst>
          </p:cNvPr>
          <p:cNvSpPr txBox="1"/>
          <p:nvPr/>
        </p:nvSpPr>
        <p:spPr>
          <a:xfrm>
            <a:off x="598233" y="183569"/>
            <a:ext cx="103457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7030A0"/>
                </a:solidFill>
                <a:latin typeface="Calibri"/>
              </a:rPr>
              <a:t>Internet </a:t>
            </a:r>
            <a:r>
              <a:rPr lang="en-GB" sz="3200" b="1" dirty="0" err="1">
                <a:solidFill>
                  <a:srgbClr val="7030A0"/>
                </a:solidFill>
                <a:latin typeface="Calibri"/>
              </a:rPr>
              <a:t>trên</a:t>
            </a:r>
            <a:r>
              <a:rPr lang="en-GB" sz="3200" b="1" dirty="0">
                <a:solidFill>
                  <a:srgbClr val="7030A0"/>
                </a:solidFill>
                <a:latin typeface="Calibri"/>
              </a:rPr>
              <a:t> </a:t>
            </a:r>
            <a:r>
              <a:rPr lang="en-GB" sz="3200" b="1" dirty="0" err="1">
                <a:solidFill>
                  <a:srgbClr val="7030A0"/>
                </a:solidFill>
                <a:latin typeface="Calibri"/>
              </a:rPr>
              <a:t>toàn</a:t>
            </a:r>
            <a:r>
              <a:rPr lang="en-GB" sz="3200" b="1" dirty="0">
                <a:solidFill>
                  <a:srgbClr val="7030A0"/>
                </a:solidFill>
                <a:latin typeface="Calibri"/>
              </a:rPr>
              <a:t> </a:t>
            </a:r>
            <a:r>
              <a:rPr lang="en-GB" sz="3200" b="1" dirty="0" err="1">
                <a:solidFill>
                  <a:srgbClr val="7030A0"/>
                </a:solidFill>
                <a:latin typeface="Calibri"/>
              </a:rPr>
              <a:t>cầu</a:t>
            </a:r>
            <a:r>
              <a:rPr lang="en-GB" sz="3200" b="1" dirty="0">
                <a:solidFill>
                  <a:srgbClr val="7030A0"/>
                </a:solidFill>
                <a:latin typeface="Calibri"/>
              </a:rPr>
              <a:t> </a:t>
            </a:r>
            <a:r>
              <a:rPr lang="en-GB" sz="3200" b="1" dirty="0" err="1">
                <a:solidFill>
                  <a:srgbClr val="7030A0"/>
                </a:solidFill>
                <a:latin typeface="Calibri"/>
              </a:rPr>
              <a:t>và</a:t>
            </a:r>
            <a:r>
              <a:rPr lang="en-GB" sz="3200" b="1" dirty="0">
                <a:solidFill>
                  <a:srgbClr val="7030A0"/>
                </a:solidFill>
                <a:latin typeface="Calibri"/>
              </a:rPr>
              <a:t> </a:t>
            </a:r>
            <a:r>
              <a:rPr lang="en-GB" sz="3200" b="1" dirty="0" err="1">
                <a:solidFill>
                  <a:srgbClr val="7030A0"/>
                </a:solidFill>
                <a:latin typeface="Calibri"/>
              </a:rPr>
              <a:t>Việt</a:t>
            </a:r>
            <a:r>
              <a:rPr lang="en-GB" sz="3200" b="1" dirty="0">
                <a:solidFill>
                  <a:srgbClr val="7030A0"/>
                </a:solidFill>
                <a:latin typeface="Calibri"/>
              </a:rPr>
              <a:t> Nam</a:t>
            </a:r>
          </a:p>
        </p:txBody>
      </p:sp>
      <p:sp>
        <p:nvSpPr>
          <p:cNvPr id="4" name="TextBox 3">
            <a:extLst>
              <a:ext uri="{FF2B5EF4-FFF2-40B4-BE49-F238E27FC236}">
                <a16:creationId xmlns:a16="http://schemas.microsoft.com/office/drawing/2014/main" id="{7E571F1A-4A20-E408-E815-096C544A0947}"/>
              </a:ext>
            </a:extLst>
          </p:cNvPr>
          <p:cNvSpPr txBox="1"/>
          <p:nvPr/>
        </p:nvSpPr>
        <p:spPr>
          <a:xfrm>
            <a:off x="2913806" y="1197414"/>
            <a:ext cx="1232292" cy="338554"/>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bg1"/>
                </a:solidFill>
                <a:highlight>
                  <a:srgbClr val="212121"/>
                </a:highlight>
                <a:latin typeface="Calibri"/>
              </a:rPr>
              <a:t>TỔNG </a:t>
            </a:r>
            <a:endParaRPr lang="en-US" sz="800">
              <a:solidFill>
                <a:schemeClr val="bg1"/>
              </a:solidFill>
              <a:highlight>
                <a:srgbClr val="212121"/>
              </a:highlight>
              <a:latin typeface="Calibri"/>
            </a:endParaRPr>
          </a:p>
          <a:p>
            <a:pPr algn="ctr"/>
            <a:r>
              <a:rPr lang="en-GB" sz="800">
                <a:solidFill>
                  <a:schemeClr val="bg1"/>
                </a:solidFill>
                <a:highlight>
                  <a:srgbClr val="212121"/>
                </a:highlight>
                <a:latin typeface="Calibri"/>
              </a:rPr>
              <a:t>DÂN SỐ</a:t>
            </a:r>
            <a:endParaRPr lang="en-US" sz="800">
              <a:solidFill>
                <a:schemeClr val="bg1"/>
              </a:solidFill>
              <a:highlight>
                <a:srgbClr val="212121"/>
              </a:highlight>
              <a:latin typeface="Calibri"/>
            </a:endParaRPr>
          </a:p>
        </p:txBody>
      </p:sp>
      <p:sp>
        <p:nvSpPr>
          <p:cNvPr id="5" name="TextBox 4">
            <a:extLst>
              <a:ext uri="{FF2B5EF4-FFF2-40B4-BE49-F238E27FC236}">
                <a16:creationId xmlns:a16="http://schemas.microsoft.com/office/drawing/2014/main" id="{7D5B18A3-7327-7B8F-9236-885D9FE87EF4}"/>
              </a:ext>
            </a:extLst>
          </p:cNvPr>
          <p:cNvSpPr txBox="1"/>
          <p:nvPr/>
        </p:nvSpPr>
        <p:spPr>
          <a:xfrm>
            <a:off x="4263633" y="1197413"/>
            <a:ext cx="1471777" cy="338554"/>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bg1"/>
                </a:solidFill>
                <a:latin typeface="Calibri"/>
              </a:rPr>
              <a:t>SỐ ĐIỆN THOẠI </a:t>
            </a:r>
            <a:endParaRPr lang="en-US" sz="800">
              <a:solidFill>
                <a:schemeClr val="bg1"/>
              </a:solidFill>
              <a:latin typeface="Calibri"/>
            </a:endParaRPr>
          </a:p>
          <a:p>
            <a:pPr algn="ctr"/>
            <a:r>
              <a:rPr lang="en-GB" sz="800">
                <a:solidFill>
                  <a:schemeClr val="bg1"/>
                </a:solidFill>
                <a:latin typeface="Calibri"/>
              </a:rPr>
              <a:t>DI ĐỘNG</a:t>
            </a:r>
          </a:p>
        </p:txBody>
      </p:sp>
      <p:sp>
        <p:nvSpPr>
          <p:cNvPr id="6" name="TextBox 5">
            <a:extLst>
              <a:ext uri="{FF2B5EF4-FFF2-40B4-BE49-F238E27FC236}">
                <a16:creationId xmlns:a16="http://schemas.microsoft.com/office/drawing/2014/main" id="{147ED5D9-D1F6-37F7-171F-33F8BEA79A38}"/>
              </a:ext>
            </a:extLst>
          </p:cNvPr>
          <p:cNvSpPr txBox="1"/>
          <p:nvPr/>
        </p:nvSpPr>
        <p:spPr>
          <a:xfrm>
            <a:off x="5961805" y="1197413"/>
            <a:ext cx="1130691" cy="338554"/>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dirty="0">
                <a:solidFill>
                  <a:schemeClr val="bg1"/>
                </a:solidFill>
                <a:latin typeface="Calibri"/>
              </a:rPr>
              <a:t>SỐ NGƯỜI DÙNG INTERNET</a:t>
            </a:r>
            <a:endParaRPr lang="en-US" sz="800" dirty="0">
              <a:solidFill>
                <a:schemeClr val="bg1"/>
              </a:solidFill>
              <a:latin typeface="Calibri"/>
            </a:endParaRPr>
          </a:p>
        </p:txBody>
      </p:sp>
      <p:sp>
        <p:nvSpPr>
          <p:cNvPr id="7" name="TextBox 6">
            <a:extLst>
              <a:ext uri="{FF2B5EF4-FFF2-40B4-BE49-F238E27FC236}">
                <a16:creationId xmlns:a16="http://schemas.microsoft.com/office/drawing/2014/main" id="{DA0BF373-6E96-79E7-41A3-26EE3D633583}"/>
              </a:ext>
            </a:extLst>
          </p:cNvPr>
          <p:cNvSpPr txBox="1"/>
          <p:nvPr/>
        </p:nvSpPr>
        <p:spPr>
          <a:xfrm>
            <a:off x="7246319" y="1190154"/>
            <a:ext cx="1471777" cy="353943"/>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dirty="0">
                <a:solidFill>
                  <a:schemeClr val="bg1"/>
                </a:solidFill>
                <a:latin typeface="Calibri"/>
              </a:rPr>
              <a:t>S</a:t>
            </a:r>
            <a:r>
              <a:rPr lang="en-GB" sz="800" dirty="0">
                <a:solidFill>
                  <a:schemeClr val="bg1"/>
                </a:solidFill>
                <a:latin typeface="Calibri"/>
              </a:rPr>
              <a:t>Ố TÀI KHOẢN MẠNG XÃ HỘI HOẠT ĐỘNG</a:t>
            </a:r>
          </a:p>
        </p:txBody>
      </p:sp>
      <p:pic>
        <p:nvPicPr>
          <p:cNvPr id="8" name="Picture 1" descr="A screen shot of a cell phone&#10;&#10;Description automatically generated">
            <a:extLst>
              <a:ext uri="{FF2B5EF4-FFF2-40B4-BE49-F238E27FC236}">
                <a16:creationId xmlns:a16="http://schemas.microsoft.com/office/drawing/2014/main" id="{55B3A5FA-595E-5325-F92A-A48BF5DEF172}"/>
              </a:ext>
            </a:extLst>
          </p:cNvPr>
          <p:cNvPicPr>
            <a:picLocks noChangeAspect="1"/>
          </p:cNvPicPr>
          <p:nvPr/>
        </p:nvPicPr>
        <p:blipFill>
          <a:blip r:embed="rId4"/>
          <a:stretch>
            <a:fillRect/>
          </a:stretch>
        </p:blipFill>
        <p:spPr>
          <a:xfrm>
            <a:off x="2744642" y="3986562"/>
            <a:ext cx="6051108" cy="2494896"/>
          </a:xfrm>
          <a:prstGeom prst="rect">
            <a:avLst/>
          </a:prstGeom>
        </p:spPr>
      </p:pic>
      <p:sp>
        <p:nvSpPr>
          <p:cNvPr id="9" name="TextBox 8">
            <a:extLst>
              <a:ext uri="{FF2B5EF4-FFF2-40B4-BE49-F238E27FC236}">
                <a16:creationId xmlns:a16="http://schemas.microsoft.com/office/drawing/2014/main" id="{37DC5E8B-FAF1-ACB6-4E43-7A5791397915}"/>
              </a:ext>
            </a:extLst>
          </p:cNvPr>
          <p:cNvSpPr txBox="1"/>
          <p:nvPr/>
        </p:nvSpPr>
        <p:spPr>
          <a:xfrm>
            <a:off x="3101700" y="2973975"/>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TỶ</a:t>
            </a:r>
            <a:endParaRPr lang="en-US" sz="1200"/>
          </a:p>
        </p:txBody>
      </p:sp>
      <p:sp>
        <p:nvSpPr>
          <p:cNvPr id="12" name="TextBox 11">
            <a:extLst>
              <a:ext uri="{FF2B5EF4-FFF2-40B4-BE49-F238E27FC236}">
                <a16:creationId xmlns:a16="http://schemas.microsoft.com/office/drawing/2014/main" id="{30BCAC27-834C-02E3-54BD-510B86320973}"/>
              </a:ext>
            </a:extLst>
          </p:cNvPr>
          <p:cNvSpPr txBox="1"/>
          <p:nvPr/>
        </p:nvSpPr>
        <p:spPr>
          <a:xfrm>
            <a:off x="4618442" y="2973974"/>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TỶ</a:t>
            </a:r>
            <a:endParaRPr lang="en-US" sz="1200"/>
          </a:p>
        </p:txBody>
      </p:sp>
      <p:sp>
        <p:nvSpPr>
          <p:cNvPr id="13" name="TextBox 12">
            <a:extLst>
              <a:ext uri="{FF2B5EF4-FFF2-40B4-BE49-F238E27FC236}">
                <a16:creationId xmlns:a16="http://schemas.microsoft.com/office/drawing/2014/main" id="{C21781A4-A9E4-E328-5885-D7F00DA8E04C}"/>
              </a:ext>
            </a:extLst>
          </p:cNvPr>
          <p:cNvSpPr txBox="1"/>
          <p:nvPr/>
        </p:nvSpPr>
        <p:spPr>
          <a:xfrm>
            <a:off x="6098898" y="2973973"/>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TỶ</a:t>
            </a:r>
            <a:endParaRPr lang="en-US" sz="1200"/>
          </a:p>
        </p:txBody>
      </p:sp>
      <p:sp>
        <p:nvSpPr>
          <p:cNvPr id="14" name="TextBox 13">
            <a:extLst>
              <a:ext uri="{FF2B5EF4-FFF2-40B4-BE49-F238E27FC236}">
                <a16:creationId xmlns:a16="http://schemas.microsoft.com/office/drawing/2014/main" id="{89FB5FF5-609D-DB0F-5E96-BB89019D97DA}"/>
              </a:ext>
            </a:extLst>
          </p:cNvPr>
          <p:cNvSpPr txBox="1"/>
          <p:nvPr/>
        </p:nvSpPr>
        <p:spPr>
          <a:xfrm>
            <a:off x="7615641" y="2973973"/>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TỶ</a:t>
            </a:r>
            <a:endParaRPr lang="en-US" sz="1200"/>
          </a:p>
        </p:txBody>
      </p:sp>
      <p:sp>
        <p:nvSpPr>
          <p:cNvPr id="15" name="TextBox 14">
            <a:extLst>
              <a:ext uri="{FF2B5EF4-FFF2-40B4-BE49-F238E27FC236}">
                <a16:creationId xmlns:a16="http://schemas.microsoft.com/office/drawing/2014/main" id="{C4C4C378-73C4-6EF5-2B59-F5C0F7D71C30}"/>
              </a:ext>
            </a:extLst>
          </p:cNvPr>
          <p:cNvSpPr txBox="1"/>
          <p:nvPr/>
        </p:nvSpPr>
        <p:spPr>
          <a:xfrm>
            <a:off x="3232328" y="5673631"/>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TRIỆU</a:t>
            </a:r>
          </a:p>
        </p:txBody>
      </p:sp>
      <p:sp>
        <p:nvSpPr>
          <p:cNvPr id="16" name="TextBox 15">
            <a:extLst>
              <a:ext uri="{FF2B5EF4-FFF2-40B4-BE49-F238E27FC236}">
                <a16:creationId xmlns:a16="http://schemas.microsoft.com/office/drawing/2014/main" id="{5A5C4DEA-9870-A2B8-00B3-A8C478CB8C66}"/>
              </a:ext>
            </a:extLst>
          </p:cNvPr>
          <p:cNvSpPr txBox="1"/>
          <p:nvPr/>
        </p:nvSpPr>
        <p:spPr>
          <a:xfrm>
            <a:off x="4720041" y="5673630"/>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TRIỆU</a:t>
            </a:r>
          </a:p>
        </p:txBody>
      </p:sp>
      <p:sp>
        <p:nvSpPr>
          <p:cNvPr id="17" name="TextBox 16">
            <a:extLst>
              <a:ext uri="{FF2B5EF4-FFF2-40B4-BE49-F238E27FC236}">
                <a16:creationId xmlns:a16="http://schemas.microsoft.com/office/drawing/2014/main" id="{86A1FC80-71AE-5E20-821B-0898D4EA958E}"/>
              </a:ext>
            </a:extLst>
          </p:cNvPr>
          <p:cNvSpPr txBox="1"/>
          <p:nvPr/>
        </p:nvSpPr>
        <p:spPr>
          <a:xfrm>
            <a:off x="6098899" y="5673630"/>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TRIỆU</a:t>
            </a:r>
          </a:p>
        </p:txBody>
      </p:sp>
      <p:sp>
        <p:nvSpPr>
          <p:cNvPr id="18" name="TextBox 17">
            <a:extLst>
              <a:ext uri="{FF2B5EF4-FFF2-40B4-BE49-F238E27FC236}">
                <a16:creationId xmlns:a16="http://schemas.microsoft.com/office/drawing/2014/main" id="{2BD4C968-0C63-698C-B30C-A2154C4A9361}"/>
              </a:ext>
            </a:extLst>
          </p:cNvPr>
          <p:cNvSpPr txBox="1"/>
          <p:nvPr/>
        </p:nvSpPr>
        <p:spPr>
          <a:xfrm>
            <a:off x="7564842" y="5673631"/>
            <a:ext cx="756195" cy="276999"/>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FD9B01"/>
                </a:solidFill>
                <a:highlight>
                  <a:srgbClr val="212121"/>
                </a:highlight>
                <a:latin typeface="Calibri"/>
              </a:rPr>
              <a:t>TRIỆU</a:t>
            </a:r>
          </a:p>
        </p:txBody>
      </p:sp>
      <p:sp>
        <p:nvSpPr>
          <p:cNvPr id="19" name="TextBox 18">
            <a:extLst>
              <a:ext uri="{FF2B5EF4-FFF2-40B4-BE49-F238E27FC236}">
                <a16:creationId xmlns:a16="http://schemas.microsoft.com/office/drawing/2014/main" id="{ED45F95F-B1AF-ACF8-D82A-94D0984E7BB4}"/>
              </a:ext>
            </a:extLst>
          </p:cNvPr>
          <p:cNvSpPr txBox="1"/>
          <p:nvPr/>
        </p:nvSpPr>
        <p:spPr>
          <a:xfrm>
            <a:off x="2913013" y="3155403"/>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TỶ LỆ ĐÔ THỊ HÓA</a:t>
            </a:r>
            <a:r>
              <a:rPr lang="en-GB" sz="700">
                <a:highlight>
                  <a:srgbClr val="212121"/>
                </a:highlight>
                <a:latin typeface="Times New Roman"/>
                <a:cs typeface="Times New Roman"/>
              </a:rPr>
              <a:t> </a:t>
            </a:r>
            <a:endParaRPr lang="en-GB" sz="700">
              <a:solidFill>
                <a:schemeClr val="bg1"/>
              </a:solidFill>
              <a:highlight>
                <a:srgbClr val="212121"/>
              </a:highlight>
              <a:latin typeface="Calibri"/>
            </a:endParaRPr>
          </a:p>
        </p:txBody>
      </p:sp>
      <p:sp>
        <p:nvSpPr>
          <p:cNvPr id="20" name="TextBox 19">
            <a:extLst>
              <a:ext uri="{FF2B5EF4-FFF2-40B4-BE49-F238E27FC236}">
                <a16:creationId xmlns:a16="http://schemas.microsoft.com/office/drawing/2014/main" id="{72A8D58B-A0C0-AEC5-7CC8-3987E274690E}"/>
              </a:ext>
            </a:extLst>
          </p:cNvPr>
          <p:cNvSpPr txBox="1"/>
          <p:nvPr/>
        </p:nvSpPr>
        <p:spPr>
          <a:xfrm>
            <a:off x="3029126" y="5905860"/>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TỶ LỆ ĐÔ THỊ HÓA</a:t>
            </a:r>
          </a:p>
        </p:txBody>
      </p:sp>
      <p:sp>
        <p:nvSpPr>
          <p:cNvPr id="2" name="TextBox 1">
            <a:extLst>
              <a:ext uri="{FF2B5EF4-FFF2-40B4-BE49-F238E27FC236}">
                <a16:creationId xmlns:a16="http://schemas.microsoft.com/office/drawing/2014/main" id="{A5DC7F5F-8844-82EB-D742-20BF1B9F9ACE}"/>
              </a:ext>
            </a:extLst>
          </p:cNvPr>
          <p:cNvSpPr txBox="1"/>
          <p:nvPr/>
        </p:nvSpPr>
        <p:spPr>
          <a:xfrm>
            <a:off x="4444269" y="3155402"/>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SO VỚI TỔNG DÂN SỐ</a:t>
            </a:r>
            <a:endParaRPr lang="en-US">
              <a:solidFill>
                <a:schemeClr val="bg1"/>
              </a:solidFill>
            </a:endParaRPr>
          </a:p>
        </p:txBody>
      </p:sp>
      <p:sp>
        <p:nvSpPr>
          <p:cNvPr id="10" name="TextBox 9">
            <a:extLst>
              <a:ext uri="{FF2B5EF4-FFF2-40B4-BE49-F238E27FC236}">
                <a16:creationId xmlns:a16="http://schemas.microsoft.com/office/drawing/2014/main" id="{0C339C93-7D4E-87E8-1C7F-6A2D0C03C84B}"/>
              </a:ext>
            </a:extLst>
          </p:cNvPr>
          <p:cNvSpPr txBox="1"/>
          <p:nvPr/>
        </p:nvSpPr>
        <p:spPr>
          <a:xfrm>
            <a:off x="5924725" y="3169915"/>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dirty="0">
                <a:solidFill>
                  <a:schemeClr val="bg1"/>
                </a:solidFill>
                <a:highlight>
                  <a:srgbClr val="212121"/>
                </a:highlight>
                <a:latin typeface="Calibri"/>
              </a:rPr>
              <a:t>SO VỚI TỔNG DÂN SỐ</a:t>
            </a:r>
            <a:endParaRPr lang="en-US" dirty="0">
              <a:solidFill>
                <a:schemeClr val="bg1"/>
              </a:solidFill>
            </a:endParaRPr>
          </a:p>
        </p:txBody>
      </p:sp>
      <p:sp>
        <p:nvSpPr>
          <p:cNvPr id="11" name="TextBox 10">
            <a:extLst>
              <a:ext uri="{FF2B5EF4-FFF2-40B4-BE49-F238E27FC236}">
                <a16:creationId xmlns:a16="http://schemas.microsoft.com/office/drawing/2014/main" id="{D65159C1-979C-8FE1-EBB7-712F6268D728}"/>
              </a:ext>
            </a:extLst>
          </p:cNvPr>
          <p:cNvSpPr txBox="1"/>
          <p:nvPr/>
        </p:nvSpPr>
        <p:spPr>
          <a:xfrm>
            <a:off x="7390668" y="3177173"/>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SO VỚI TỔNG DÂN SỐ</a:t>
            </a:r>
            <a:endParaRPr lang="en-US">
              <a:solidFill>
                <a:schemeClr val="bg1"/>
              </a:solidFill>
            </a:endParaRPr>
          </a:p>
        </p:txBody>
      </p:sp>
      <p:sp>
        <p:nvSpPr>
          <p:cNvPr id="23" name="TextBox 22">
            <a:extLst>
              <a:ext uri="{FF2B5EF4-FFF2-40B4-BE49-F238E27FC236}">
                <a16:creationId xmlns:a16="http://schemas.microsoft.com/office/drawing/2014/main" id="{618D0E62-F59E-2114-409C-A583055A5C08}"/>
              </a:ext>
            </a:extLst>
          </p:cNvPr>
          <p:cNvSpPr txBox="1"/>
          <p:nvPr/>
        </p:nvSpPr>
        <p:spPr>
          <a:xfrm>
            <a:off x="4545867" y="5905857"/>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SO VỚI TỔNG DÂN SỐ</a:t>
            </a:r>
            <a:endParaRPr lang="en-US">
              <a:solidFill>
                <a:schemeClr val="bg1"/>
              </a:solidFill>
            </a:endParaRPr>
          </a:p>
        </p:txBody>
      </p:sp>
      <p:sp>
        <p:nvSpPr>
          <p:cNvPr id="24" name="TextBox 23">
            <a:extLst>
              <a:ext uri="{FF2B5EF4-FFF2-40B4-BE49-F238E27FC236}">
                <a16:creationId xmlns:a16="http://schemas.microsoft.com/office/drawing/2014/main" id="{9F9CC642-CE06-073A-4ADF-B5689D7D74F7}"/>
              </a:ext>
            </a:extLst>
          </p:cNvPr>
          <p:cNvSpPr txBox="1"/>
          <p:nvPr/>
        </p:nvSpPr>
        <p:spPr>
          <a:xfrm>
            <a:off x="5924724" y="5905857"/>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SO VỚI TỔNG DÂN SỐ</a:t>
            </a:r>
            <a:endParaRPr lang="en-US">
              <a:solidFill>
                <a:schemeClr val="bg1"/>
              </a:solidFill>
            </a:endParaRPr>
          </a:p>
        </p:txBody>
      </p:sp>
      <p:sp>
        <p:nvSpPr>
          <p:cNvPr id="25" name="TextBox 24">
            <a:extLst>
              <a:ext uri="{FF2B5EF4-FFF2-40B4-BE49-F238E27FC236}">
                <a16:creationId xmlns:a16="http://schemas.microsoft.com/office/drawing/2014/main" id="{C0A10C7A-02FA-26BC-6D61-D2D11FF13114}"/>
              </a:ext>
            </a:extLst>
          </p:cNvPr>
          <p:cNvSpPr txBox="1"/>
          <p:nvPr/>
        </p:nvSpPr>
        <p:spPr>
          <a:xfrm>
            <a:off x="7376153" y="5905857"/>
            <a:ext cx="1104537" cy="200055"/>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a:solidFill>
                  <a:schemeClr val="bg1"/>
                </a:solidFill>
                <a:highlight>
                  <a:srgbClr val="212121"/>
                </a:highlight>
                <a:latin typeface="Calibri"/>
              </a:rPr>
              <a:t>SO VỚI TỔNG DÂN SỐ</a:t>
            </a:r>
            <a:endParaRPr lang="en-US">
              <a:solidFill>
                <a:schemeClr val="bg1"/>
              </a:solidFill>
            </a:endParaRPr>
          </a:p>
        </p:txBody>
      </p:sp>
      <p:sp>
        <p:nvSpPr>
          <p:cNvPr id="26" name="TextBox 25">
            <a:extLst>
              <a:ext uri="{FF2B5EF4-FFF2-40B4-BE49-F238E27FC236}">
                <a16:creationId xmlns:a16="http://schemas.microsoft.com/office/drawing/2014/main" id="{6CFC45CB-C176-2CA4-EDE2-927CC39B10A1}"/>
              </a:ext>
            </a:extLst>
          </p:cNvPr>
          <p:cNvSpPr txBox="1"/>
          <p:nvPr/>
        </p:nvSpPr>
        <p:spPr>
          <a:xfrm>
            <a:off x="3029919" y="3984156"/>
            <a:ext cx="1232292" cy="338554"/>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bg1"/>
                </a:solidFill>
                <a:highlight>
                  <a:srgbClr val="212121"/>
                </a:highlight>
                <a:latin typeface="Calibri"/>
              </a:rPr>
              <a:t>TỔNG </a:t>
            </a:r>
            <a:endParaRPr lang="en-US" sz="800">
              <a:solidFill>
                <a:schemeClr val="bg1"/>
              </a:solidFill>
              <a:highlight>
                <a:srgbClr val="212121"/>
              </a:highlight>
              <a:latin typeface="Calibri"/>
            </a:endParaRPr>
          </a:p>
          <a:p>
            <a:pPr algn="ctr"/>
            <a:r>
              <a:rPr lang="en-GB" sz="800">
                <a:solidFill>
                  <a:schemeClr val="bg1"/>
                </a:solidFill>
                <a:highlight>
                  <a:srgbClr val="212121"/>
                </a:highlight>
                <a:latin typeface="Calibri"/>
              </a:rPr>
              <a:t>DÂN SỐ</a:t>
            </a:r>
            <a:endParaRPr lang="en-US" sz="800">
              <a:solidFill>
                <a:schemeClr val="bg1"/>
              </a:solidFill>
              <a:highlight>
                <a:srgbClr val="212121"/>
              </a:highlight>
              <a:latin typeface="Calibri"/>
            </a:endParaRPr>
          </a:p>
        </p:txBody>
      </p:sp>
      <p:sp>
        <p:nvSpPr>
          <p:cNvPr id="27" name="TextBox 26">
            <a:extLst>
              <a:ext uri="{FF2B5EF4-FFF2-40B4-BE49-F238E27FC236}">
                <a16:creationId xmlns:a16="http://schemas.microsoft.com/office/drawing/2014/main" id="{6E4EEAA8-B396-623F-CB6F-F00720B6BEF1}"/>
              </a:ext>
            </a:extLst>
          </p:cNvPr>
          <p:cNvSpPr txBox="1"/>
          <p:nvPr/>
        </p:nvSpPr>
        <p:spPr>
          <a:xfrm>
            <a:off x="4365232" y="3984155"/>
            <a:ext cx="1471777" cy="338554"/>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bg1"/>
                </a:solidFill>
                <a:latin typeface="Calibri"/>
              </a:rPr>
              <a:t>SỐ ĐIỆN THOẠI </a:t>
            </a:r>
            <a:endParaRPr lang="en-US" sz="800">
              <a:solidFill>
                <a:schemeClr val="bg1"/>
              </a:solidFill>
              <a:latin typeface="Calibri"/>
            </a:endParaRPr>
          </a:p>
          <a:p>
            <a:pPr algn="ctr"/>
            <a:r>
              <a:rPr lang="en-GB" sz="800">
                <a:solidFill>
                  <a:schemeClr val="bg1"/>
                </a:solidFill>
                <a:latin typeface="Calibri"/>
              </a:rPr>
              <a:t>DI ĐỘNG</a:t>
            </a:r>
          </a:p>
        </p:txBody>
      </p:sp>
      <p:sp>
        <p:nvSpPr>
          <p:cNvPr id="28" name="TextBox 27">
            <a:extLst>
              <a:ext uri="{FF2B5EF4-FFF2-40B4-BE49-F238E27FC236}">
                <a16:creationId xmlns:a16="http://schemas.microsoft.com/office/drawing/2014/main" id="{31FCDC93-8A39-8C41-9198-3A4C49EEB7AE}"/>
              </a:ext>
            </a:extLst>
          </p:cNvPr>
          <p:cNvSpPr txBox="1"/>
          <p:nvPr/>
        </p:nvSpPr>
        <p:spPr>
          <a:xfrm>
            <a:off x="5918261" y="3984155"/>
            <a:ext cx="1130691" cy="338554"/>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bg1"/>
                </a:solidFill>
                <a:latin typeface="Calibri"/>
              </a:rPr>
              <a:t>SỐ NGƯỜI DÙNG INTERNET</a:t>
            </a:r>
            <a:endParaRPr lang="en-US" sz="800">
              <a:solidFill>
                <a:schemeClr val="bg1"/>
              </a:solidFill>
              <a:latin typeface="Calibri"/>
            </a:endParaRPr>
          </a:p>
        </p:txBody>
      </p:sp>
      <p:sp>
        <p:nvSpPr>
          <p:cNvPr id="29" name="TextBox 28">
            <a:extLst>
              <a:ext uri="{FF2B5EF4-FFF2-40B4-BE49-F238E27FC236}">
                <a16:creationId xmlns:a16="http://schemas.microsoft.com/office/drawing/2014/main" id="{932C480B-494D-14FA-FB4F-982DCB394A7B}"/>
              </a:ext>
            </a:extLst>
          </p:cNvPr>
          <p:cNvSpPr txBox="1"/>
          <p:nvPr/>
        </p:nvSpPr>
        <p:spPr>
          <a:xfrm>
            <a:off x="7195518" y="3998667"/>
            <a:ext cx="1471777" cy="353943"/>
          </a:xfrm>
          <a:prstGeom prst="rect">
            <a:avLst/>
          </a:prstGeom>
          <a:solidFill>
            <a:srgbClr val="2121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a:solidFill>
                  <a:schemeClr val="bg1"/>
                </a:solidFill>
                <a:latin typeface="Calibri"/>
              </a:rPr>
              <a:t>S</a:t>
            </a:r>
            <a:r>
              <a:rPr lang="en-GB" sz="800">
                <a:solidFill>
                  <a:schemeClr val="bg1"/>
                </a:solidFill>
                <a:latin typeface="Calibri"/>
              </a:rPr>
              <a:t>Ố TÀI KHOẢN MẠNG XÃ HỘI HOẠT ĐỘNG</a:t>
            </a:r>
          </a:p>
        </p:txBody>
      </p:sp>
      <p:sp>
        <p:nvSpPr>
          <p:cNvPr id="30" name="TextBox 29">
            <a:extLst>
              <a:ext uri="{FF2B5EF4-FFF2-40B4-BE49-F238E27FC236}">
                <a16:creationId xmlns:a16="http://schemas.microsoft.com/office/drawing/2014/main" id="{2CBA04FD-1C4B-923D-13E2-CF1165268C8C}"/>
              </a:ext>
            </a:extLst>
          </p:cNvPr>
          <p:cNvSpPr txBox="1"/>
          <p:nvPr/>
        </p:nvSpPr>
        <p:spPr>
          <a:xfrm>
            <a:off x="9327427" y="2753049"/>
            <a:ext cx="2210764" cy="1569660"/>
          </a:xfrm>
          <a:prstGeom prst="rect">
            <a:avLst/>
          </a:prstGeom>
          <a:noFill/>
        </p:spPr>
        <p:txBody>
          <a:bodyPr wrap="square" rtlCol="0">
            <a:spAutoFit/>
          </a:bodyPr>
          <a:lstStyle/>
          <a:p>
            <a:r>
              <a:rPr lang="en-CA" sz="3200" b="1" dirty="0" err="1">
                <a:solidFill>
                  <a:srgbClr val="7030A0"/>
                </a:solidFill>
                <a:latin typeface="Calibri"/>
              </a:rPr>
              <a:t>Những</a:t>
            </a:r>
            <a:r>
              <a:rPr lang="en-CA" sz="3200" b="1" dirty="0">
                <a:solidFill>
                  <a:srgbClr val="7030A0"/>
                </a:solidFill>
                <a:latin typeface="Calibri"/>
              </a:rPr>
              <a:t> con </a:t>
            </a:r>
            <a:r>
              <a:rPr lang="en-CA" sz="3200" b="1" dirty="0" err="1">
                <a:solidFill>
                  <a:srgbClr val="7030A0"/>
                </a:solidFill>
                <a:latin typeface="Calibri"/>
              </a:rPr>
              <a:t>số</a:t>
            </a:r>
            <a:r>
              <a:rPr lang="en-CA" sz="3200" b="1" dirty="0">
                <a:solidFill>
                  <a:srgbClr val="7030A0"/>
                </a:solidFill>
                <a:latin typeface="Calibri"/>
              </a:rPr>
              <a:t> </a:t>
            </a:r>
            <a:r>
              <a:rPr lang="en-CA" sz="3200" b="1" dirty="0" err="1">
                <a:solidFill>
                  <a:srgbClr val="7030A0"/>
                </a:solidFill>
                <a:latin typeface="Calibri"/>
              </a:rPr>
              <a:t>này</a:t>
            </a:r>
            <a:r>
              <a:rPr lang="en-CA" sz="3200" b="1" dirty="0">
                <a:solidFill>
                  <a:srgbClr val="7030A0"/>
                </a:solidFill>
                <a:latin typeface="Calibri"/>
              </a:rPr>
              <a:t> </a:t>
            </a:r>
            <a:r>
              <a:rPr lang="en-CA" sz="3200" b="1" dirty="0" err="1">
                <a:solidFill>
                  <a:srgbClr val="7030A0"/>
                </a:solidFill>
                <a:latin typeface="Calibri"/>
              </a:rPr>
              <a:t>nói</a:t>
            </a:r>
            <a:r>
              <a:rPr lang="en-CA" sz="3200" b="1" dirty="0">
                <a:solidFill>
                  <a:srgbClr val="7030A0"/>
                </a:solidFill>
                <a:latin typeface="Calibri"/>
              </a:rPr>
              <a:t> </a:t>
            </a:r>
            <a:r>
              <a:rPr lang="en-CA" sz="3200" b="1" dirty="0" err="1">
                <a:solidFill>
                  <a:srgbClr val="7030A0"/>
                </a:solidFill>
                <a:latin typeface="Calibri"/>
              </a:rPr>
              <a:t>lên</a:t>
            </a:r>
            <a:r>
              <a:rPr lang="en-CA" sz="3200" b="1" dirty="0">
                <a:solidFill>
                  <a:srgbClr val="7030A0"/>
                </a:solidFill>
                <a:latin typeface="Calibri"/>
              </a:rPr>
              <a:t> </a:t>
            </a:r>
            <a:r>
              <a:rPr lang="en-CA" sz="3200" b="1" dirty="0" err="1">
                <a:solidFill>
                  <a:srgbClr val="7030A0"/>
                </a:solidFill>
                <a:latin typeface="Calibri"/>
              </a:rPr>
              <a:t>điều</a:t>
            </a:r>
            <a:r>
              <a:rPr lang="en-CA" sz="3200" b="1" dirty="0">
                <a:solidFill>
                  <a:srgbClr val="7030A0"/>
                </a:solidFill>
                <a:latin typeface="Calibri"/>
              </a:rPr>
              <a:t> </a:t>
            </a:r>
            <a:r>
              <a:rPr lang="en-CA" sz="3200" b="1" dirty="0" err="1">
                <a:solidFill>
                  <a:srgbClr val="7030A0"/>
                </a:solidFill>
                <a:latin typeface="Calibri"/>
              </a:rPr>
              <a:t>gì</a:t>
            </a:r>
            <a:r>
              <a:rPr lang="en-CA" sz="3200" b="1" dirty="0">
                <a:solidFill>
                  <a:srgbClr val="7030A0"/>
                </a:solidFill>
                <a:latin typeface="Calibri"/>
              </a:rPr>
              <a:t>?</a:t>
            </a:r>
          </a:p>
        </p:txBody>
      </p:sp>
    </p:spTree>
    <p:extLst>
      <p:ext uri="{BB962C8B-B14F-4D97-AF65-F5344CB8AC3E}">
        <p14:creationId xmlns:p14="http://schemas.microsoft.com/office/powerpoint/2010/main" val="358713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g2200689cc10_0_105"/>
          <p:cNvSpPr txBox="1"/>
          <p:nvPr/>
        </p:nvSpPr>
        <p:spPr>
          <a:xfrm>
            <a:off x="0" y="0"/>
            <a:ext cx="10929600" cy="500566"/>
          </a:xfrm>
          <a:prstGeom prst="rect">
            <a:avLst/>
          </a:prstGeom>
          <a:noFill/>
          <a:ln>
            <a:noFill/>
          </a:ln>
        </p:spPr>
        <p:txBody>
          <a:bodyPr spcFirstLastPara="1" wrap="square" lIns="60950" tIns="60950" rIns="60950" bIns="60950" anchor="t" anchorCtr="0">
            <a:spAutoFit/>
          </a:bodyPr>
          <a:lstStyle/>
          <a:p>
            <a:pPr algn="ctr">
              <a:lnSpc>
                <a:spcPct val="115000"/>
              </a:lnSpc>
              <a:buSzPts val="3200"/>
            </a:pPr>
            <a:endParaRPr sz="2133">
              <a:solidFill>
                <a:srgbClr val="4B0550"/>
              </a:solidFill>
              <a:latin typeface="Open Sans"/>
              <a:ea typeface="Open Sans"/>
              <a:cs typeface="Open Sans"/>
              <a:sym typeface="Open Sans"/>
            </a:endParaRPr>
          </a:p>
        </p:txBody>
      </p:sp>
      <p:pic>
        <p:nvPicPr>
          <p:cNvPr id="1454" name="Google Shape;1454;g2200689cc10_0_105"/>
          <p:cNvPicPr preferRelativeResize="0"/>
          <p:nvPr/>
        </p:nvPicPr>
        <p:blipFill rotWithShape="1">
          <a:blip r:embed="rId3">
            <a:alphaModFix/>
          </a:blip>
          <a:srcRect/>
          <a:stretch/>
        </p:blipFill>
        <p:spPr>
          <a:xfrm>
            <a:off x="122691" y="500566"/>
            <a:ext cx="11946617" cy="5608383"/>
          </a:xfrm>
          <a:prstGeom prst="rect">
            <a:avLst/>
          </a:prstGeom>
          <a:noFill/>
          <a:ln>
            <a:noFill/>
          </a:ln>
        </p:spPr>
      </p:pic>
      <p:sp>
        <p:nvSpPr>
          <p:cNvPr id="1455" name="Google Shape;1455;g2200689cc10_0_105"/>
          <p:cNvSpPr txBox="1"/>
          <p:nvPr/>
        </p:nvSpPr>
        <p:spPr>
          <a:xfrm>
            <a:off x="2637000" y="6341550"/>
            <a:ext cx="6918000" cy="266656"/>
          </a:xfrm>
          <a:prstGeom prst="rect">
            <a:avLst/>
          </a:prstGeom>
          <a:noFill/>
          <a:ln>
            <a:noFill/>
          </a:ln>
        </p:spPr>
        <p:txBody>
          <a:bodyPr spcFirstLastPara="1" wrap="square" lIns="60950" tIns="60950" rIns="60950" bIns="60950" anchor="t" anchorCtr="0">
            <a:spAutoFit/>
          </a:bodyPr>
          <a:lstStyle/>
          <a:p>
            <a:pPr algn="ctr">
              <a:buSzPts val="1400"/>
            </a:pPr>
            <a:r>
              <a:rPr lang="en-US" sz="933">
                <a:latin typeface="Calibri"/>
                <a:ea typeface="Calibri"/>
                <a:cs typeface="Calibri"/>
                <a:sym typeface="Calibri"/>
              </a:rPr>
              <a:t>Nguồn: Một phút trên Internet 2021 “A minute on the Internet in 2021” (Statista.com)</a:t>
            </a:r>
            <a:endParaRPr sz="933">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
          <p:cNvPicPr preferRelativeResize="0"/>
          <p:nvPr/>
        </p:nvPicPr>
        <p:blipFill rotWithShape="1">
          <a:blip r:embed="rId3">
            <a:alphaModFix amt="10000"/>
          </a:blip>
          <a:srcRect t="48" b="48"/>
          <a:stretch/>
        </p:blipFill>
        <p:spPr>
          <a:xfrm>
            <a:off x="0" y="0"/>
            <a:ext cx="12192001" cy="6858000"/>
          </a:xfrm>
          <a:prstGeom prst="rect">
            <a:avLst/>
          </a:prstGeom>
          <a:noFill/>
          <a:ln>
            <a:noFill/>
          </a:ln>
        </p:spPr>
      </p:pic>
      <p:sp>
        <p:nvSpPr>
          <p:cNvPr id="190" name="Google Shape;190;p4"/>
          <p:cNvSpPr/>
          <p:nvPr/>
        </p:nvSpPr>
        <p:spPr>
          <a:xfrm>
            <a:off x="3083832" y="2009700"/>
            <a:ext cx="6030686" cy="2974390"/>
          </a:xfrm>
          <a:prstGeom prst="roundRect">
            <a:avLst>
              <a:gd name="adj" fmla="val 4139"/>
            </a:avLst>
          </a:prstGeom>
          <a:solidFill>
            <a:srgbClr val="D7C9E1"/>
          </a:solidFill>
          <a:ln>
            <a:noFill/>
          </a:ln>
          <a:effectLst>
            <a:outerShdw dist="317500" dir="2940000" algn="ctr" rotWithShape="0">
              <a:srgbClr val="733278"/>
            </a:outerShdw>
          </a:effectLst>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i="0" u="none" strike="noStrike" cap="none">
              <a:solidFill>
                <a:srgbClr val="1C2B33"/>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191" name="Google Shape;191;p4"/>
          <p:cNvSpPr txBox="1"/>
          <p:nvPr/>
        </p:nvSpPr>
        <p:spPr>
          <a:xfrm>
            <a:off x="2945701" y="3861671"/>
            <a:ext cx="6296206" cy="636302"/>
          </a:xfrm>
          <a:prstGeom prst="rect">
            <a:avLst/>
          </a:prstGeom>
          <a:noFill/>
          <a:ln>
            <a:noFill/>
          </a:ln>
        </p:spPr>
        <p:txBody>
          <a:bodyPr spcFirstLastPara="1" wrap="square" lIns="45700" tIns="22850" rIns="45700" bIns="22850" anchor="t" anchorCtr="0">
            <a:noAutofit/>
          </a:bodyPr>
          <a:lstStyle/>
          <a:p>
            <a:pPr algn="ctr">
              <a:lnSpc>
                <a:spcPct val="108000"/>
              </a:lnSpc>
            </a:pPr>
            <a:r>
              <a:rPr lang="en-US" sz="3550" b="1">
                <a:solidFill>
                  <a:srgbClr val="733278"/>
                </a:solidFill>
                <a:latin typeface="Calibri"/>
                <a:ea typeface="Noto Sans"/>
                <a:cs typeface="Calibri"/>
                <a:sym typeface="Montserrat SemiBold"/>
              </a:rPr>
              <a:t>Internet </a:t>
            </a:r>
            <a:r>
              <a:rPr lang="en-US" sz="3550" b="1" err="1">
                <a:solidFill>
                  <a:srgbClr val="733278"/>
                </a:solidFill>
                <a:latin typeface="Calibri"/>
                <a:ea typeface="Noto Sans"/>
                <a:cs typeface="Calibri"/>
                <a:sym typeface="Montserrat SemiBold"/>
              </a:rPr>
              <a:t>và</a:t>
            </a:r>
            <a:r>
              <a:rPr lang="en-US" sz="3550" b="1">
                <a:solidFill>
                  <a:srgbClr val="733278"/>
                </a:solidFill>
                <a:latin typeface="Calibri"/>
                <a:ea typeface="Noto Sans"/>
                <a:cs typeface="Calibri"/>
                <a:sym typeface="Montserrat SemiBold"/>
              </a:rPr>
              <a:t> </a:t>
            </a:r>
            <a:r>
              <a:rPr lang="en-US" sz="3550" b="1" err="1">
                <a:solidFill>
                  <a:srgbClr val="733278"/>
                </a:solidFill>
                <a:latin typeface="Calibri"/>
                <a:ea typeface="Noto Sans"/>
                <a:cs typeface="Calibri"/>
                <a:sym typeface="Montserrat SemiBold"/>
              </a:rPr>
              <a:t>Không</a:t>
            </a:r>
            <a:r>
              <a:rPr lang="en-US" sz="3550" b="1">
                <a:solidFill>
                  <a:srgbClr val="733278"/>
                </a:solidFill>
                <a:latin typeface="Calibri"/>
                <a:ea typeface="Noto Sans"/>
                <a:cs typeface="Calibri"/>
                <a:sym typeface="Montserrat SemiBold"/>
              </a:rPr>
              <a:t> </a:t>
            </a:r>
            <a:r>
              <a:rPr lang="en-US" sz="3550" b="1" err="1">
                <a:solidFill>
                  <a:srgbClr val="733278"/>
                </a:solidFill>
                <a:latin typeface="Calibri"/>
                <a:ea typeface="Noto Sans"/>
                <a:cs typeface="Calibri"/>
                <a:sym typeface="Montserrat SemiBold"/>
              </a:rPr>
              <a:t>gian</a:t>
            </a:r>
            <a:r>
              <a:rPr lang="en-US" sz="3550" b="1">
                <a:solidFill>
                  <a:srgbClr val="733278"/>
                </a:solidFill>
                <a:latin typeface="Calibri"/>
                <a:ea typeface="Noto Sans"/>
                <a:cs typeface="Calibri"/>
                <a:sym typeface="Montserrat SemiBold"/>
              </a:rPr>
              <a:t> </a:t>
            </a:r>
            <a:r>
              <a:rPr lang="en-US" sz="3550" b="1" err="1">
                <a:solidFill>
                  <a:srgbClr val="733278"/>
                </a:solidFill>
                <a:latin typeface="Calibri"/>
                <a:ea typeface="Noto Sans"/>
                <a:cs typeface="Calibri"/>
                <a:sym typeface="Montserrat SemiBold"/>
              </a:rPr>
              <a:t>mạng</a:t>
            </a:r>
            <a:r>
              <a:rPr lang="en-US" sz="3550" b="1">
                <a:solidFill>
                  <a:srgbClr val="733278"/>
                </a:solidFill>
                <a:latin typeface="Calibri"/>
                <a:ea typeface="Noto Sans"/>
                <a:cs typeface="Calibri"/>
                <a:sym typeface="Montserrat SemiBold"/>
              </a:rPr>
              <a:t>?</a:t>
            </a:r>
            <a:endParaRPr sz="3599" b="1" i="0" u="none" strike="noStrike" cap="none">
              <a:solidFill>
                <a:srgbClr val="733278"/>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192" name="Google Shape;192;p4"/>
          <p:cNvSpPr txBox="1"/>
          <p:nvPr/>
        </p:nvSpPr>
        <p:spPr>
          <a:xfrm>
            <a:off x="4155655" y="3492091"/>
            <a:ext cx="3880690" cy="511959"/>
          </a:xfrm>
          <a:prstGeom prst="rect">
            <a:avLst/>
          </a:prstGeom>
          <a:noFill/>
          <a:ln>
            <a:noFill/>
          </a:ln>
        </p:spPr>
        <p:txBody>
          <a:bodyPr spcFirstLastPara="1" wrap="square" lIns="45700" tIns="22850" rIns="45700" bIns="22850" anchor="t" anchorCtr="0">
            <a:noAutofit/>
          </a:bodyPr>
          <a:lstStyle/>
          <a:p>
            <a:pPr algn="ctr">
              <a:lnSpc>
                <a:spcPct val="108000"/>
              </a:lnSpc>
            </a:pPr>
            <a:r>
              <a:rPr lang="en-US" sz="1900" b="1">
                <a:solidFill>
                  <a:srgbClr val="733278"/>
                </a:solidFill>
                <a:latin typeface="Calibri"/>
                <a:ea typeface="Noto Sans"/>
                <a:cs typeface="Calibri"/>
                <a:sym typeface="Montserrat SemiBold"/>
              </a:rPr>
              <a:t>BẠN HIỂU GÌ VỀ</a:t>
            </a:r>
            <a:endParaRPr sz="700" b="1" i="0" u="none" strike="noStrike" cap="none">
              <a:solidFill>
                <a:srgbClr val="733278"/>
              </a:solidFill>
              <a:latin typeface="Calibri"/>
              <a:ea typeface="Noto Sans"/>
              <a:cs typeface="Calibri"/>
              <a:sym typeface="Montserrat SemiBold"/>
            </a:endParaRPr>
          </a:p>
        </p:txBody>
      </p:sp>
      <p:sp>
        <p:nvSpPr>
          <p:cNvPr id="193" name="Google Shape;193;p4"/>
          <p:cNvSpPr/>
          <p:nvPr/>
        </p:nvSpPr>
        <p:spPr>
          <a:xfrm>
            <a:off x="5222875" y="1608131"/>
            <a:ext cx="1752600" cy="1752600"/>
          </a:xfrm>
          <a:prstGeom prst="ellipse">
            <a:avLst/>
          </a:prstGeom>
          <a:solidFill>
            <a:srgbClr val="733278"/>
          </a:solidFill>
          <a:ln w="190500" cap="flat" cmpd="sng">
            <a:solidFill>
              <a:srgbClr val="D7C9E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i="0" u="none" strike="noStrike" cap="none">
              <a:solidFill>
                <a:srgbClr val="1C2B33"/>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grpSp>
        <p:nvGrpSpPr>
          <p:cNvPr id="194" name="Google Shape;194;p4"/>
          <p:cNvGrpSpPr/>
          <p:nvPr/>
        </p:nvGrpSpPr>
        <p:grpSpPr>
          <a:xfrm>
            <a:off x="5594251" y="2117970"/>
            <a:ext cx="1003469" cy="684565"/>
            <a:chOff x="11139621" y="4235940"/>
            <a:chExt cx="2006938" cy="1369130"/>
          </a:xfrm>
        </p:grpSpPr>
        <p:sp>
          <p:nvSpPr>
            <p:cNvPr id="195" name="Google Shape;195;p4"/>
            <p:cNvSpPr/>
            <p:nvPr/>
          </p:nvSpPr>
          <p:spPr>
            <a:xfrm>
              <a:off x="11139621" y="4235940"/>
              <a:ext cx="1614811" cy="1369130"/>
            </a:xfrm>
            <a:custGeom>
              <a:avLst/>
              <a:gdLst/>
              <a:ahLst/>
              <a:cxnLst/>
              <a:rect l="l" t="t" r="r" b="b"/>
              <a:pathLst>
                <a:path w="1614811" h="1369130" extrusionOk="0">
                  <a:moveTo>
                    <a:pt x="1564039" y="70526"/>
                  </a:moveTo>
                  <a:cubicBezTo>
                    <a:pt x="1556088" y="24311"/>
                    <a:pt x="1512178" y="-6707"/>
                    <a:pt x="1465962" y="1243"/>
                  </a:cubicBezTo>
                  <a:cubicBezTo>
                    <a:pt x="1460686" y="2151"/>
                    <a:pt x="1455511" y="3555"/>
                    <a:pt x="1450500" y="5437"/>
                  </a:cubicBezTo>
                  <a:cubicBezTo>
                    <a:pt x="1039899" y="156904"/>
                    <a:pt x="640065" y="295158"/>
                    <a:pt x="261764" y="414814"/>
                  </a:cubicBezTo>
                  <a:lnTo>
                    <a:pt x="98062" y="414814"/>
                  </a:lnTo>
                  <a:cubicBezTo>
                    <a:pt x="55766" y="415123"/>
                    <a:pt x="20068" y="446346"/>
                    <a:pt x="14131" y="488223"/>
                  </a:cubicBezTo>
                  <a:cubicBezTo>
                    <a:pt x="-4710" y="603035"/>
                    <a:pt x="-4710" y="720147"/>
                    <a:pt x="14131" y="834958"/>
                  </a:cubicBezTo>
                  <a:cubicBezTo>
                    <a:pt x="21789" y="875238"/>
                    <a:pt x="57062" y="904339"/>
                    <a:pt x="98062" y="904207"/>
                  </a:cubicBezTo>
                  <a:lnTo>
                    <a:pt x="261519" y="904207"/>
                  </a:lnTo>
                  <a:lnTo>
                    <a:pt x="391208" y="946050"/>
                  </a:lnTo>
                  <a:lnTo>
                    <a:pt x="352791" y="1045642"/>
                  </a:lnTo>
                  <a:cubicBezTo>
                    <a:pt x="335961" y="1090135"/>
                    <a:pt x="358387" y="1139848"/>
                    <a:pt x="402880" y="1156678"/>
                  </a:cubicBezTo>
                  <a:cubicBezTo>
                    <a:pt x="403150" y="1156781"/>
                    <a:pt x="403419" y="1156881"/>
                    <a:pt x="403688" y="1156979"/>
                  </a:cubicBezTo>
                  <a:lnTo>
                    <a:pt x="972607" y="1361790"/>
                  </a:lnTo>
                  <a:cubicBezTo>
                    <a:pt x="982358" y="1366074"/>
                    <a:pt x="992802" y="1368563"/>
                    <a:pt x="1003439" y="1369131"/>
                  </a:cubicBezTo>
                  <a:cubicBezTo>
                    <a:pt x="1038558" y="1369160"/>
                    <a:pt x="1070070" y="1347568"/>
                    <a:pt x="1082721" y="1314808"/>
                  </a:cubicBezTo>
                  <a:lnTo>
                    <a:pt x="1125787" y="1200290"/>
                  </a:lnTo>
                  <a:cubicBezTo>
                    <a:pt x="1246423" y="1243601"/>
                    <a:pt x="1356047" y="1283976"/>
                    <a:pt x="1450010" y="1318723"/>
                  </a:cubicBezTo>
                  <a:cubicBezTo>
                    <a:pt x="1459509" y="1322129"/>
                    <a:pt x="1469527" y="1323867"/>
                    <a:pt x="1479618" y="1323862"/>
                  </a:cubicBezTo>
                  <a:cubicBezTo>
                    <a:pt x="1521077" y="1324089"/>
                    <a:pt x="1556600" y="1294261"/>
                    <a:pt x="1563549" y="1253389"/>
                  </a:cubicBezTo>
                  <a:cubicBezTo>
                    <a:pt x="1631734" y="862063"/>
                    <a:pt x="1631900" y="461909"/>
                    <a:pt x="1564039" y="70526"/>
                  </a:cubicBezTo>
                  <a:close/>
                  <a:moveTo>
                    <a:pt x="1013227" y="1286668"/>
                  </a:moveTo>
                  <a:cubicBezTo>
                    <a:pt x="1010831" y="1292793"/>
                    <a:pt x="1004021" y="1295927"/>
                    <a:pt x="997811" y="1293764"/>
                  </a:cubicBezTo>
                  <a:lnTo>
                    <a:pt x="428892" y="1088953"/>
                  </a:lnTo>
                  <a:cubicBezTo>
                    <a:pt x="425818" y="1087789"/>
                    <a:pt x="423288" y="1085520"/>
                    <a:pt x="421795" y="1082591"/>
                  </a:cubicBezTo>
                  <a:cubicBezTo>
                    <a:pt x="420631" y="1079518"/>
                    <a:pt x="420631" y="1076121"/>
                    <a:pt x="421795" y="1073048"/>
                  </a:cubicBezTo>
                  <a:lnTo>
                    <a:pt x="461436" y="970031"/>
                  </a:lnTo>
                  <a:cubicBezTo>
                    <a:pt x="672854" y="1040014"/>
                    <a:pt x="875952" y="1110731"/>
                    <a:pt x="1057517" y="1175576"/>
                  </a:cubicBezTo>
                  <a:close/>
                  <a:moveTo>
                    <a:pt x="1492832" y="1240910"/>
                  </a:moveTo>
                  <a:cubicBezTo>
                    <a:pt x="1492330" y="1244338"/>
                    <a:pt x="1490246" y="1247328"/>
                    <a:pt x="1487204" y="1248985"/>
                  </a:cubicBezTo>
                  <a:cubicBezTo>
                    <a:pt x="1484021" y="1250451"/>
                    <a:pt x="1480355" y="1250451"/>
                    <a:pt x="1477171" y="1248985"/>
                  </a:cubicBezTo>
                  <a:cubicBezTo>
                    <a:pt x="1183536" y="1140829"/>
                    <a:pt x="741124" y="979819"/>
                    <a:pt x="279871" y="833001"/>
                  </a:cubicBezTo>
                  <a:cubicBezTo>
                    <a:pt x="275964" y="831515"/>
                    <a:pt x="271816" y="830769"/>
                    <a:pt x="267637" y="830798"/>
                  </a:cubicBezTo>
                  <a:lnTo>
                    <a:pt x="98062" y="830798"/>
                  </a:lnTo>
                  <a:cubicBezTo>
                    <a:pt x="92495" y="830945"/>
                    <a:pt x="87591" y="827165"/>
                    <a:pt x="86317" y="821745"/>
                  </a:cubicBezTo>
                  <a:cubicBezTo>
                    <a:pt x="68711" y="714306"/>
                    <a:pt x="68711" y="604716"/>
                    <a:pt x="86317" y="497277"/>
                  </a:cubicBezTo>
                  <a:cubicBezTo>
                    <a:pt x="87672" y="491908"/>
                    <a:pt x="92527" y="488167"/>
                    <a:pt x="98062" y="488223"/>
                  </a:cubicBezTo>
                  <a:lnTo>
                    <a:pt x="267392" y="488223"/>
                  </a:lnTo>
                  <a:cubicBezTo>
                    <a:pt x="271116" y="488857"/>
                    <a:pt x="274924" y="488857"/>
                    <a:pt x="278648" y="488223"/>
                  </a:cubicBezTo>
                  <a:cubicBezTo>
                    <a:pt x="659396" y="365875"/>
                    <a:pt x="1061677" y="227866"/>
                    <a:pt x="1475948" y="75176"/>
                  </a:cubicBezTo>
                  <a:cubicBezTo>
                    <a:pt x="1479131" y="73710"/>
                    <a:pt x="1482797" y="73710"/>
                    <a:pt x="1485981" y="75176"/>
                  </a:cubicBezTo>
                  <a:cubicBezTo>
                    <a:pt x="1488971" y="76888"/>
                    <a:pt x="1491038" y="79852"/>
                    <a:pt x="1491609" y="83251"/>
                  </a:cubicBezTo>
                  <a:cubicBezTo>
                    <a:pt x="1558545" y="466198"/>
                    <a:pt x="1558959" y="857820"/>
                    <a:pt x="1492832" y="1240910"/>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196" name="Google Shape;196;p4"/>
            <p:cNvSpPr/>
            <p:nvPr/>
          </p:nvSpPr>
          <p:spPr>
            <a:xfrm>
              <a:off x="12852924" y="4847980"/>
              <a:ext cx="293635" cy="73408"/>
            </a:xfrm>
            <a:custGeom>
              <a:avLst/>
              <a:gdLst/>
              <a:ahLst/>
              <a:cxnLst/>
              <a:rect l="l" t="t" r="r" b="b"/>
              <a:pathLst>
                <a:path w="293635" h="73408" extrusionOk="0">
                  <a:moveTo>
                    <a:pt x="281401" y="0"/>
                  </a:moveTo>
                  <a:cubicBezTo>
                    <a:pt x="288158" y="0"/>
                    <a:pt x="293636" y="0"/>
                    <a:pt x="293636" y="0"/>
                  </a:cubicBezTo>
                  <a:lnTo>
                    <a:pt x="293636" y="73409"/>
                  </a:lnTo>
                  <a:cubicBezTo>
                    <a:pt x="293636" y="73409"/>
                    <a:pt x="288158" y="73409"/>
                    <a:pt x="281401" y="73409"/>
                  </a:cubicBezTo>
                  <a:lnTo>
                    <a:pt x="12235" y="73409"/>
                  </a:lnTo>
                  <a:cubicBezTo>
                    <a:pt x="5478" y="73409"/>
                    <a:pt x="0" y="73409"/>
                    <a:pt x="0" y="73409"/>
                  </a:cubicBezTo>
                  <a:lnTo>
                    <a:pt x="0" y="0"/>
                  </a:lnTo>
                  <a:cubicBezTo>
                    <a:pt x="0" y="0"/>
                    <a:pt x="5478" y="0"/>
                    <a:pt x="12235" y="0"/>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197" name="Google Shape;197;p4"/>
            <p:cNvSpPr/>
            <p:nvPr/>
          </p:nvSpPr>
          <p:spPr>
            <a:xfrm rot="-2100241">
              <a:off x="12826318" y="4506982"/>
              <a:ext cx="293880" cy="73408"/>
            </a:xfrm>
            <a:custGeom>
              <a:avLst/>
              <a:gdLst/>
              <a:ahLst/>
              <a:cxnLst/>
              <a:rect l="l" t="t" r="r" b="b"/>
              <a:pathLst>
                <a:path w="293880" h="73408" extrusionOk="0">
                  <a:moveTo>
                    <a:pt x="281646" y="0"/>
                  </a:moveTo>
                  <a:cubicBezTo>
                    <a:pt x="288403" y="0"/>
                    <a:pt x="293881" y="0"/>
                    <a:pt x="293881" y="0"/>
                  </a:cubicBezTo>
                  <a:lnTo>
                    <a:pt x="293881" y="73409"/>
                  </a:lnTo>
                  <a:cubicBezTo>
                    <a:pt x="293881" y="73409"/>
                    <a:pt x="288403" y="73409"/>
                    <a:pt x="281646" y="73409"/>
                  </a:cubicBezTo>
                  <a:lnTo>
                    <a:pt x="12235" y="73409"/>
                  </a:lnTo>
                  <a:cubicBezTo>
                    <a:pt x="5478" y="73409"/>
                    <a:pt x="0" y="73409"/>
                    <a:pt x="0" y="73409"/>
                  </a:cubicBezTo>
                  <a:lnTo>
                    <a:pt x="0" y="0"/>
                  </a:lnTo>
                  <a:cubicBezTo>
                    <a:pt x="0" y="0"/>
                    <a:pt x="5478" y="0"/>
                    <a:pt x="12235" y="0"/>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198" name="Google Shape;198;p4"/>
            <p:cNvSpPr/>
            <p:nvPr/>
          </p:nvSpPr>
          <p:spPr>
            <a:xfrm rot="-3300840">
              <a:off x="12936560" y="5078790"/>
              <a:ext cx="73408" cy="293880"/>
            </a:xfrm>
            <a:custGeom>
              <a:avLst/>
              <a:gdLst/>
              <a:ahLst/>
              <a:cxnLst/>
              <a:rect l="l" t="t" r="r" b="b"/>
              <a:pathLst>
                <a:path w="73408" h="293880" extrusionOk="0">
                  <a:moveTo>
                    <a:pt x="61174" y="0"/>
                  </a:moveTo>
                  <a:cubicBezTo>
                    <a:pt x="67931" y="0"/>
                    <a:pt x="73409" y="0"/>
                    <a:pt x="73409" y="0"/>
                  </a:cubicBezTo>
                  <a:lnTo>
                    <a:pt x="73409" y="293880"/>
                  </a:lnTo>
                  <a:cubicBezTo>
                    <a:pt x="73409" y="293880"/>
                    <a:pt x="67931" y="293880"/>
                    <a:pt x="61174" y="293880"/>
                  </a:cubicBezTo>
                  <a:lnTo>
                    <a:pt x="12235" y="293880"/>
                  </a:lnTo>
                  <a:cubicBezTo>
                    <a:pt x="5478" y="293880"/>
                    <a:pt x="0" y="293880"/>
                    <a:pt x="0" y="293880"/>
                  </a:cubicBezTo>
                  <a:lnTo>
                    <a:pt x="0" y="0"/>
                  </a:lnTo>
                  <a:cubicBezTo>
                    <a:pt x="0" y="0"/>
                    <a:pt x="5478" y="0"/>
                    <a:pt x="12235" y="0"/>
                  </a:cubicBezTo>
                  <a:close/>
                </a:path>
              </a:pathLst>
            </a:custGeom>
            <a:solidFill>
              <a:srgbClr val="D7C9E1"/>
            </a:solidFill>
            <a:ln>
              <a:noFill/>
            </a:ln>
          </p:spPr>
          <p:txBody>
            <a:bodyPr spcFirstLastPara="1" wrap="square" lIns="45700" tIns="22850" rIns="45700" bIns="22850" anchor="ctr" anchorCtr="0">
              <a:noAutofit/>
            </a:bodyPr>
            <a:lstStyle/>
            <a:p>
              <a:pPr marL="0" marR="0" lvl="0" indent="0" algn="l" rtl="0">
                <a:spcBef>
                  <a:spcPts val="0"/>
                </a:spcBef>
                <a:spcAft>
                  <a:spcPts val="0"/>
                </a:spcAft>
                <a:buNone/>
              </a:pPr>
              <a:endParaRPr sz="700" b="1">
                <a:solidFill>
                  <a:srgbClr val="000000"/>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grpSp>
    </p:spTree>
    <p:extLst>
      <p:ext uri="{BB962C8B-B14F-4D97-AF65-F5344CB8AC3E}">
        <p14:creationId xmlns:p14="http://schemas.microsoft.com/office/powerpoint/2010/main" val="371290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32" name="Picture 31" descr="A picture containing computer, black, close&#10;&#10;Description automatically generated">
            <a:extLst>
              <a:ext uri="{FF2B5EF4-FFF2-40B4-BE49-F238E27FC236}">
                <a16:creationId xmlns:a16="http://schemas.microsoft.com/office/drawing/2014/main" id="{C300711D-1FDF-A149-A23E-48056DC354B2}"/>
              </a:ext>
            </a:extLst>
          </p:cNvPr>
          <p:cNvPicPr>
            <a:picLocks noChangeAspect="1"/>
          </p:cNvPicPr>
          <p:nvPr/>
        </p:nvPicPr>
        <p:blipFill>
          <a:blip r:embed="rId3">
            <a:alphaModFix amt="10000"/>
          </a:blip>
          <a:stretch>
            <a:fillRect/>
          </a:stretch>
        </p:blipFill>
        <p:spPr>
          <a:xfrm>
            <a:off x="5884" y="408097"/>
            <a:ext cx="12180232" cy="6858000"/>
          </a:xfrm>
          <a:prstGeom prst="rect">
            <a:avLst/>
          </a:prstGeom>
        </p:spPr>
      </p:pic>
      <p:sp>
        <p:nvSpPr>
          <p:cNvPr id="207" name="Google Shape;207;p5"/>
          <p:cNvSpPr/>
          <p:nvPr/>
        </p:nvSpPr>
        <p:spPr>
          <a:xfrm>
            <a:off x="-14292" y="1682942"/>
            <a:ext cx="12200408" cy="5304168"/>
          </a:xfrm>
          <a:prstGeom prst="rect">
            <a:avLst/>
          </a:prstGeom>
          <a:solidFill>
            <a:srgbClr val="D7C9E1"/>
          </a:solidFill>
          <a:ln>
            <a:noFill/>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214" name="Google Shape;214;p5"/>
          <p:cNvSpPr txBox="1"/>
          <p:nvPr/>
        </p:nvSpPr>
        <p:spPr>
          <a:xfrm>
            <a:off x="3719824" y="2628021"/>
            <a:ext cx="4324758" cy="797079"/>
          </a:xfrm>
          <a:prstGeom prst="rect">
            <a:avLst/>
          </a:prstGeom>
          <a:noFill/>
          <a:ln>
            <a:noFill/>
          </a:ln>
        </p:spPr>
        <p:txBody>
          <a:bodyPr spcFirstLastPara="1" wrap="square" lIns="45700" tIns="22850" rIns="45700" bIns="22850" anchor="ctr" anchorCtr="0">
            <a:noAutofit/>
          </a:bodyPr>
          <a:lstStyle/>
          <a:p>
            <a:pPr marL="0" marR="0" lvl="0" indent="0" algn="ctr" rtl="0">
              <a:lnSpc>
                <a:spcPct val="108000"/>
              </a:lnSpc>
              <a:spcBef>
                <a:spcPts val="0"/>
              </a:spcBef>
              <a:spcAft>
                <a:spcPts val="0"/>
              </a:spcAft>
              <a:buNone/>
            </a:pPr>
            <a:r>
              <a:rPr lang="en-US" sz="3600" b="1" err="1">
                <a:solidFill>
                  <a:srgbClr val="3A053C"/>
                </a:solidFill>
                <a:latin typeface="Calibri" panose="020F0502020204030204" pitchFamily="34" charset="0"/>
                <a:ea typeface="Noto Sans" panose="020B0502040504020204" pitchFamily="34" charset="0"/>
                <a:cs typeface="Calibri" panose="020F0502020204030204" pitchFamily="34" charset="0"/>
                <a:sym typeface="Montserrat SemiBold"/>
              </a:rPr>
              <a:t>Không</a:t>
            </a:r>
            <a:r>
              <a:rPr lang="en-US" sz="3600" b="1">
                <a:solidFill>
                  <a:srgbClr val="3A053C"/>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3600" b="1" err="1">
                <a:solidFill>
                  <a:srgbClr val="3A053C"/>
                </a:solidFill>
                <a:latin typeface="Calibri" panose="020F0502020204030204" pitchFamily="34" charset="0"/>
                <a:ea typeface="Noto Sans" panose="020B0502040504020204" pitchFamily="34" charset="0"/>
                <a:cs typeface="Calibri" panose="020F0502020204030204" pitchFamily="34" charset="0"/>
                <a:sym typeface="Montserrat SemiBold"/>
              </a:rPr>
              <a:t>gian</a:t>
            </a:r>
            <a:r>
              <a:rPr lang="en-US" sz="3600" b="1">
                <a:solidFill>
                  <a:srgbClr val="3A053C"/>
                </a:solidFill>
                <a:latin typeface="Calibri" panose="020F0502020204030204" pitchFamily="34" charset="0"/>
                <a:ea typeface="Noto Sans" panose="020B0502040504020204" pitchFamily="34" charset="0"/>
                <a:cs typeface="Calibri" panose="020F0502020204030204" pitchFamily="34" charset="0"/>
                <a:sym typeface="Montserrat SemiBold"/>
              </a:rPr>
              <a:t> </a:t>
            </a:r>
            <a:r>
              <a:rPr lang="en-US" sz="3600" b="1" err="1">
                <a:solidFill>
                  <a:srgbClr val="3A053C"/>
                </a:solidFill>
                <a:latin typeface="Calibri" panose="020F0502020204030204" pitchFamily="34" charset="0"/>
                <a:ea typeface="Noto Sans" panose="020B0502040504020204" pitchFamily="34" charset="0"/>
                <a:cs typeface="Calibri" panose="020F0502020204030204" pitchFamily="34" charset="0"/>
                <a:sym typeface="Montserrat SemiBold"/>
              </a:rPr>
              <a:t>mạng</a:t>
            </a:r>
            <a:endParaRPr sz="700" b="1">
              <a:solidFill>
                <a:srgbClr val="3A053C"/>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sp>
        <p:nvSpPr>
          <p:cNvPr id="215" name="Google Shape;215;p5"/>
          <p:cNvSpPr/>
          <p:nvPr/>
        </p:nvSpPr>
        <p:spPr>
          <a:xfrm>
            <a:off x="5005903" y="974371"/>
            <a:ext cx="1752600" cy="1752600"/>
          </a:xfrm>
          <a:prstGeom prst="ellipse">
            <a:avLst/>
          </a:prstGeom>
          <a:solidFill>
            <a:srgbClr val="733278"/>
          </a:solidFill>
          <a:ln w="190500" cap="flat" cmpd="sng">
            <a:solidFill>
              <a:srgbClr val="D7C9E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None/>
            </a:pPr>
            <a:endParaRPr sz="1200" b="1">
              <a:solidFill>
                <a:srgbClr val="1C2B33"/>
              </a:solidFill>
              <a:latin typeface="Calibri" panose="020F0502020204030204" pitchFamily="34" charset="0"/>
              <a:ea typeface="Noto Sans" panose="020B0502040504020204" pitchFamily="34" charset="0"/>
              <a:cs typeface="Calibri" panose="020F0502020204030204" pitchFamily="34" charset="0"/>
              <a:sym typeface="Montserrat SemiBold"/>
            </a:endParaRPr>
          </a:p>
        </p:txBody>
      </p:sp>
      <p:grpSp>
        <p:nvGrpSpPr>
          <p:cNvPr id="221" name="Google Shape;221;p5"/>
          <p:cNvGrpSpPr/>
          <p:nvPr/>
        </p:nvGrpSpPr>
        <p:grpSpPr>
          <a:xfrm>
            <a:off x="5393495" y="1433194"/>
            <a:ext cx="977415" cy="834953"/>
            <a:chOff x="5570787" y="1534295"/>
            <a:chExt cx="977415" cy="834953"/>
          </a:xfrm>
        </p:grpSpPr>
        <p:sp>
          <p:nvSpPr>
            <p:cNvPr id="222" name="Google Shape;222;p5"/>
            <p:cNvSpPr/>
            <p:nvPr/>
          </p:nvSpPr>
          <p:spPr>
            <a:xfrm>
              <a:off x="5570787" y="1831621"/>
              <a:ext cx="399863" cy="537627"/>
            </a:xfrm>
            <a:custGeom>
              <a:avLst/>
              <a:gdLst/>
              <a:ahLst/>
              <a:cxnLst/>
              <a:rect l="l" t="t" r="r" b="b"/>
              <a:pathLst>
                <a:path w="399863" h="537627" extrusionOk="0">
                  <a:moveTo>
                    <a:pt x="397133" y="13577"/>
                  </a:moveTo>
                  <a:lnTo>
                    <a:pt x="376870" y="943"/>
                  </a:lnTo>
                  <a:cubicBezTo>
                    <a:pt x="374105" y="-830"/>
                    <a:pt x="370427" y="-30"/>
                    <a:pt x="368646" y="2731"/>
                  </a:cubicBezTo>
                  <a:lnTo>
                    <a:pt x="203564" y="264955"/>
                  </a:lnTo>
                  <a:cubicBezTo>
                    <a:pt x="131984" y="231543"/>
                    <a:pt x="46870" y="262484"/>
                    <a:pt x="13459" y="334064"/>
                  </a:cubicBezTo>
                  <a:cubicBezTo>
                    <a:pt x="-19954" y="405644"/>
                    <a:pt x="10987" y="490756"/>
                    <a:pt x="82567" y="524169"/>
                  </a:cubicBezTo>
                  <a:cubicBezTo>
                    <a:pt x="154148" y="557581"/>
                    <a:pt x="239261" y="526641"/>
                    <a:pt x="272673" y="455060"/>
                  </a:cubicBezTo>
                  <a:cubicBezTo>
                    <a:pt x="300302" y="395869"/>
                    <a:pt x="284319" y="325481"/>
                    <a:pt x="233839" y="284026"/>
                  </a:cubicBezTo>
                  <a:lnTo>
                    <a:pt x="398921" y="21801"/>
                  </a:lnTo>
                  <a:cubicBezTo>
                    <a:pt x="400693" y="19036"/>
                    <a:pt x="399894" y="15358"/>
                    <a:pt x="397133" y="13577"/>
                  </a:cubicBezTo>
                  <a:close/>
                  <a:moveTo>
                    <a:pt x="250287" y="394279"/>
                  </a:moveTo>
                  <a:cubicBezTo>
                    <a:pt x="250287" y="453525"/>
                    <a:pt x="202260" y="501553"/>
                    <a:pt x="143014" y="501553"/>
                  </a:cubicBezTo>
                  <a:cubicBezTo>
                    <a:pt x="83768" y="501553"/>
                    <a:pt x="35740" y="453525"/>
                    <a:pt x="35740" y="394279"/>
                  </a:cubicBezTo>
                  <a:cubicBezTo>
                    <a:pt x="35740" y="335033"/>
                    <a:pt x="83768" y="287006"/>
                    <a:pt x="143014" y="287006"/>
                  </a:cubicBezTo>
                  <a:cubicBezTo>
                    <a:pt x="202260" y="287006"/>
                    <a:pt x="250287" y="335033"/>
                    <a:pt x="250287" y="3942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Noto Sans" panose="020B0502040504020204" pitchFamily="34" charset="0"/>
                <a:cs typeface="Calibri" panose="020F0502020204030204" pitchFamily="34" charset="0"/>
                <a:sym typeface="Calibri"/>
              </a:endParaRPr>
            </a:p>
          </p:txBody>
        </p:sp>
        <p:sp>
          <p:nvSpPr>
            <p:cNvPr id="223" name="Google Shape;223;p5"/>
            <p:cNvSpPr/>
            <p:nvPr/>
          </p:nvSpPr>
          <p:spPr>
            <a:xfrm>
              <a:off x="5892590" y="2082869"/>
              <a:ext cx="655612" cy="286086"/>
            </a:xfrm>
            <a:custGeom>
              <a:avLst/>
              <a:gdLst/>
              <a:ahLst/>
              <a:cxnLst/>
              <a:rect l="l" t="t" r="r" b="b"/>
              <a:pathLst>
                <a:path w="655612" h="286086" extrusionOk="0">
                  <a:moveTo>
                    <a:pt x="512529" y="0"/>
                  </a:moveTo>
                  <a:cubicBezTo>
                    <a:pt x="433536" y="0"/>
                    <a:pt x="369498" y="64038"/>
                    <a:pt x="369498" y="143031"/>
                  </a:cubicBezTo>
                  <a:cubicBezTo>
                    <a:pt x="369475" y="155095"/>
                    <a:pt x="370997" y="167112"/>
                    <a:pt x="374027" y="178789"/>
                  </a:cubicBezTo>
                  <a:lnTo>
                    <a:pt x="5960" y="178789"/>
                  </a:lnTo>
                  <a:cubicBezTo>
                    <a:pt x="2669" y="178789"/>
                    <a:pt x="0" y="181458"/>
                    <a:pt x="0" y="184749"/>
                  </a:cubicBezTo>
                  <a:lnTo>
                    <a:pt x="0" y="208588"/>
                  </a:lnTo>
                  <a:cubicBezTo>
                    <a:pt x="0" y="211878"/>
                    <a:pt x="2669" y="214547"/>
                    <a:pt x="5960" y="214547"/>
                  </a:cubicBezTo>
                  <a:lnTo>
                    <a:pt x="388688" y="214547"/>
                  </a:lnTo>
                  <a:cubicBezTo>
                    <a:pt x="428185" y="282958"/>
                    <a:pt x="515662" y="306397"/>
                    <a:pt x="584073" y="266900"/>
                  </a:cubicBezTo>
                  <a:cubicBezTo>
                    <a:pt x="652483" y="227403"/>
                    <a:pt x="675923" y="139926"/>
                    <a:pt x="636426" y="71516"/>
                  </a:cubicBezTo>
                  <a:cubicBezTo>
                    <a:pt x="610871" y="27253"/>
                    <a:pt x="563639" y="-10"/>
                    <a:pt x="512529" y="0"/>
                  </a:cubicBezTo>
                  <a:close/>
                  <a:moveTo>
                    <a:pt x="512529" y="250305"/>
                  </a:moveTo>
                  <a:cubicBezTo>
                    <a:pt x="453283" y="250305"/>
                    <a:pt x="405256" y="202278"/>
                    <a:pt x="405256" y="143031"/>
                  </a:cubicBezTo>
                  <a:cubicBezTo>
                    <a:pt x="405256" y="83785"/>
                    <a:pt x="453283" y="35758"/>
                    <a:pt x="512529" y="35758"/>
                  </a:cubicBezTo>
                  <a:cubicBezTo>
                    <a:pt x="571775" y="35758"/>
                    <a:pt x="619803" y="83785"/>
                    <a:pt x="619803" y="143031"/>
                  </a:cubicBezTo>
                  <a:cubicBezTo>
                    <a:pt x="619803" y="202278"/>
                    <a:pt x="571775" y="250305"/>
                    <a:pt x="512529" y="2503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Noto Sans" panose="020B0502040504020204" pitchFamily="34" charset="0"/>
                <a:cs typeface="Calibri" panose="020F0502020204030204" pitchFamily="34" charset="0"/>
                <a:sym typeface="Calibri"/>
              </a:endParaRPr>
            </a:p>
          </p:txBody>
        </p:sp>
        <p:sp>
          <p:nvSpPr>
            <p:cNvPr id="224" name="Google Shape;224;p5"/>
            <p:cNvSpPr/>
            <p:nvPr/>
          </p:nvSpPr>
          <p:spPr>
            <a:xfrm>
              <a:off x="5916477" y="1534295"/>
              <a:ext cx="399833" cy="537597"/>
            </a:xfrm>
            <a:custGeom>
              <a:avLst/>
              <a:gdLst/>
              <a:ahLst/>
              <a:cxnLst/>
              <a:rect l="l" t="t" r="r" b="b"/>
              <a:pathLst>
                <a:path w="399833" h="537597" extrusionOk="0">
                  <a:moveTo>
                    <a:pt x="398891" y="515796"/>
                  </a:moveTo>
                  <a:lnTo>
                    <a:pt x="233809" y="253571"/>
                  </a:lnTo>
                  <a:cubicBezTo>
                    <a:pt x="294856" y="203439"/>
                    <a:pt x="303705" y="113310"/>
                    <a:pt x="253572" y="52262"/>
                  </a:cubicBezTo>
                  <a:cubicBezTo>
                    <a:pt x="203440" y="-8785"/>
                    <a:pt x="113310" y="-17633"/>
                    <a:pt x="52263" y="32500"/>
                  </a:cubicBezTo>
                  <a:cubicBezTo>
                    <a:pt x="-8784" y="82632"/>
                    <a:pt x="-17633" y="172761"/>
                    <a:pt x="32499" y="233808"/>
                  </a:cubicBezTo>
                  <a:cubicBezTo>
                    <a:pt x="73954" y="284290"/>
                    <a:pt x="144344" y="300271"/>
                    <a:pt x="203534" y="272642"/>
                  </a:cubicBezTo>
                  <a:lnTo>
                    <a:pt x="368616" y="534867"/>
                  </a:lnTo>
                  <a:cubicBezTo>
                    <a:pt x="370397" y="537627"/>
                    <a:pt x="374075" y="538427"/>
                    <a:pt x="376840" y="536655"/>
                  </a:cubicBezTo>
                  <a:lnTo>
                    <a:pt x="397103" y="524020"/>
                  </a:lnTo>
                  <a:cubicBezTo>
                    <a:pt x="399864" y="522239"/>
                    <a:pt x="400663" y="518561"/>
                    <a:pt x="398891" y="515796"/>
                  </a:cubicBezTo>
                  <a:close/>
                  <a:moveTo>
                    <a:pt x="35710" y="143318"/>
                  </a:moveTo>
                  <a:cubicBezTo>
                    <a:pt x="35710" y="84072"/>
                    <a:pt x="83738" y="36044"/>
                    <a:pt x="142984" y="36044"/>
                  </a:cubicBezTo>
                  <a:cubicBezTo>
                    <a:pt x="202230" y="36044"/>
                    <a:pt x="250257" y="84072"/>
                    <a:pt x="250257" y="143318"/>
                  </a:cubicBezTo>
                  <a:cubicBezTo>
                    <a:pt x="250257" y="202564"/>
                    <a:pt x="202230" y="250592"/>
                    <a:pt x="142984" y="250592"/>
                  </a:cubicBezTo>
                  <a:cubicBezTo>
                    <a:pt x="83738" y="250592"/>
                    <a:pt x="35710" y="202564"/>
                    <a:pt x="35710" y="1433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Noto Sans" panose="020B0502040504020204" pitchFamily="34" charset="0"/>
                <a:cs typeface="Calibri" panose="020F0502020204030204" pitchFamily="34" charset="0"/>
                <a:sym typeface="Calibri"/>
              </a:endParaRPr>
            </a:p>
          </p:txBody>
        </p:sp>
      </p:grpSp>
      <p:sp>
        <p:nvSpPr>
          <p:cNvPr id="33" name="TextBox 32">
            <a:extLst>
              <a:ext uri="{FF2B5EF4-FFF2-40B4-BE49-F238E27FC236}">
                <a16:creationId xmlns:a16="http://schemas.microsoft.com/office/drawing/2014/main" id="{AD4B851C-2BB1-564D-B69B-7FB332565108}"/>
              </a:ext>
            </a:extLst>
          </p:cNvPr>
          <p:cNvSpPr txBox="1"/>
          <p:nvPr/>
        </p:nvSpPr>
        <p:spPr>
          <a:xfrm>
            <a:off x="2391971" y="3428033"/>
            <a:ext cx="6980464" cy="3040512"/>
          </a:xfrm>
          <a:prstGeom prst="rect">
            <a:avLst/>
          </a:prstGeom>
          <a:noFill/>
        </p:spPr>
        <p:txBody>
          <a:bodyPr wrap="square" lIns="91440" tIns="45720" rIns="91440" bIns="45720" anchor="t">
            <a:spAutoFit/>
          </a:bodyPr>
          <a:lstStyle/>
          <a:p>
            <a:pPr marL="0" marR="0" lvl="0" indent="0" algn="ctr" rtl="0">
              <a:lnSpc>
                <a:spcPct val="115000"/>
              </a:lnSpc>
              <a:spcBef>
                <a:spcPts val="0"/>
              </a:spcBef>
              <a:spcAft>
                <a:spcPts val="0"/>
              </a:spcAft>
              <a:buClr>
                <a:schemeClr val="dk1"/>
              </a:buClr>
              <a:buSzPts val="1100"/>
              <a:buFont typeface="Arial"/>
              <a:buNone/>
            </a:pPr>
            <a:r>
              <a:rPr lang="vi-VN" sz="2400" b="0" i="0" u="none" strike="noStrike" cap="none" dirty="0">
                <a:solidFill>
                  <a:srgbClr val="4B0450"/>
                </a:solidFill>
                <a:latin typeface="Calibri"/>
                <a:ea typeface="Open Sans"/>
                <a:cs typeface="Calibri"/>
                <a:sym typeface="Open Sans"/>
              </a:rPr>
              <a:t>“Không gian mạng là mạng lưới kết nối của cơ sở hạ tầng công nghệ thông tin, bao gồm mạng viễn thông, mạng </a:t>
            </a:r>
            <a:r>
              <a:rPr lang="vi-VN" sz="2400" dirty="0">
                <a:solidFill>
                  <a:srgbClr val="4B0450"/>
                </a:solidFill>
                <a:latin typeface="Calibri"/>
                <a:ea typeface="Open Sans"/>
                <a:cs typeface="Calibri"/>
                <a:sym typeface="Open Sans"/>
              </a:rPr>
              <a:t>Internet</a:t>
            </a:r>
            <a:r>
              <a:rPr lang="vi-VN" sz="2400" b="0" i="0" u="none" strike="noStrike" cap="none" dirty="0">
                <a:solidFill>
                  <a:srgbClr val="4B0450"/>
                </a:solidFill>
                <a:latin typeface="Calibri"/>
                <a:ea typeface="Open Sans"/>
                <a:cs typeface="Calibri"/>
                <a:sym typeface="Open Sans"/>
              </a:rPr>
              <a:t>, mạng máy tính, hệ thống xử lý và điều khiển thông tin, cơ sở dữ liệu; là nơi con người thực hiện các hành vi xã hội </a:t>
            </a:r>
            <a:r>
              <a:rPr lang="vi-VN" sz="2400" b="1" i="0" u="none" strike="noStrike" cap="none" dirty="0">
                <a:solidFill>
                  <a:srgbClr val="4B0450"/>
                </a:solidFill>
                <a:latin typeface="Calibri"/>
                <a:ea typeface="Open Sans"/>
                <a:cs typeface="Calibri"/>
                <a:sym typeface="Open Sans"/>
              </a:rPr>
              <a:t>không bị giới hạn bởi không gian và thời gian</a:t>
            </a:r>
            <a:r>
              <a:rPr lang="vi-VN" sz="2400" b="0" i="0" u="none" strike="noStrike" cap="none" dirty="0">
                <a:solidFill>
                  <a:srgbClr val="4B0450"/>
                </a:solidFill>
                <a:latin typeface="Calibri"/>
                <a:ea typeface="Open Sans"/>
                <a:cs typeface="Calibri"/>
                <a:sym typeface="Open Sans"/>
              </a:rPr>
              <a:t>”</a:t>
            </a:r>
            <a:endParaRPr lang="vi-VN" sz="2400" b="0" i="0" u="none" strike="noStrike" cap="none" dirty="0">
              <a:solidFill>
                <a:srgbClr val="4B0450"/>
              </a:solidFill>
              <a:latin typeface="Calibri"/>
              <a:ea typeface="Open Sans"/>
              <a:cs typeface="Calibri"/>
            </a:endParaRPr>
          </a:p>
          <a:p>
            <a:pPr marL="0" marR="0" lvl="0" indent="0" algn="ctr" rtl="0">
              <a:lnSpc>
                <a:spcPct val="115000"/>
              </a:lnSpc>
              <a:spcBef>
                <a:spcPts val="0"/>
              </a:spcBef>
              <a:spcAft>
                <a:spcPts val="0"/>
              </a:spcAft>
              <a:buClr>
                <a:schemeClr val="dk1"/>
              </a:buClr>
              <a:buSzPts val="1100"/>
              <a:buFont typeface="Arial"/>
              <a:buNone/>
            </a:pPr>
            <a:r>
              <a:rPr lang="vi-VN" sz="2400" b="0" i="1" u="none" strike="noStrike" cap="none" dirty="0">
                <a:solidFill>
                  <a:srgbClr val="3A043C"/>
                </a:solidFill>
                <a:latin typeface="Calibri"/>
                <a:ea typeface="Open Sans"/>
                <a:cs typeface="Calibri"/>
                <a:sym typeface="Open Sans"/>
              </a:rPr>
              <a:t>(Luật An ninh mạng 2018)</a:t>
            </a:r>
            <a:endParaRPr lang="vi-VN" sz="2400" b="0" i="1" u="none" strike="noStrike" cap="none" dirty="0">
              <a:solidFill>
                <a:srgbClr val="3A043C"/>
              </a:solidFill>
              <a:latin typeface="Calibri"/>
              <a:ea typeface="Open Sans"/>
              <a:cs typeface="Calibri"/>
            </a:endParaRPr>
          </a:p>
        </p:txBody>
      </p:sp>
    </p:spTree>
    <p:extLst>
      <p:ext uri="{BB962C8B-B14F-4D97-AF65-F5344CB8AC3E}">
        <p14:creationId xmlns:p14="http://schemas.microsoft.com/office/powerpoint/2010/main" val="45790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413;p7">
            <a:extLst>
              <a:ext uri="{FF2B5EF4-FFF2-40B4-BE49-F238E27FC236}">
                <a16:creationId xmlns:a16="http://schemas.microsoft.com/office/drawing/2014/main" id="{542E6777-731B-E24E-802A-CBD37F3A5865}"/>
              </a:ext>
            </a:extLst>
          </p:cNvPr>
          <p:cNvSpPr txBox="1"/>
          <p:nvPr/>
        </p:nvSpPr>
        <p:spPr>
          <a:xfrm>
            <a:off x="810053" y="2559696"/>
            <a:ext cx="3587776" cy="1358939"/>
          </a:xfrm>
          <a:prstGeom prst="rect">
            <a:avLst/>
          </a:prstGeom>
          <a:noFill/>
          <a:ln>
            <a:noFill/>
          </a:ln>
        </p:spPr>
        <p:txBody>
          <a:bodyPr spcFirstLastPara="1" wrap="square" lIns="45700" tIns="22850" rIns="45700" bIns="22850" anchor="t" anchorCtr="0">
            <a:noAutofit/>
          </a:bodyPr>
          <a:lstStyle/>
          <a:p>
            <a:pPr marL="0" marR="0" lvl="0" indent="0" algn="l" rtl="0">
              <a:lnSpc>
                <a:spcPct val="108000"/>
              </a:lnSpc>
              <a:spcBef>
                <a:spcPts val="0"/>
              </a:spcBef>
              <a:spcAft>
                <a:spcPts val="0"/>
              </a:spcAft>
              <a:buClr>
                <a:srgbClr val="000000"/>
              </a:buClr>
              <a:buSzPts val="3600"/>
              <a:buFont typeface="Arial"/>
              <a:buNone/>
            </a:pPr>
            <a:r>
              <a:rPr lang="en-US" sz="4400" b="1" dirty="0" err="1">
                <a:latin typeface="Calibri"/>
                <a:ea typeface="Noto Sans"/>
                <a:cs typeface="Calibri"/>
                <a:sym typeface="Noto Sans"/>
              </a:rPr>
              <a:t>H</a:t>
            </a:r>
            <a:r>
              <a:rPr lang="en-US" sz="4400" b="1" i="0" u="none" strike="noStrike" cap="none" dirty="0" err="1">
                <a:latin typeface="Calibri"/>
                <a:ea typeface="Noto Sans"/>
                <a:cs typeface="Calibri"/>
                <a:sym typeface="Noto Sans"/>
              </a:rPr>
              <a:t>ọc</a:t>
            </a:r>
            <a:r>
              <a:rPr lang="en-US" sz="4400" b="1" i="0" u="none" strike="noStrike" cap="none" dirty="0">
                <a:latin typeface="Calibri"/>
                <a:ea typeface="Noto Sans"/>
                <a:cs typeface="Calibri"/>
                <a:sym typeface="Noto Sans"/>
              </a:rPr>
              <a:t> </a:t>
            </a:r>
            <a:r>
              <a:rPr lang="en-US" sz="4400" b="1" i="0" u="none" strike="noStrike" cap="none" dirty="0" err="1">
                <a:latin typeface="Calibri"/>
                <a:ea typeface="Noto Sans"/>
                <a:cs typeface="Calibri"/>
                <a:sym typeface="Noto Sans"/>
              </a:rPr>
              <a:t>sinh</a:t>
            </a:r>
            <a:r>
              <a:rPr lang="en-US" sz="4400" b="1" i="0" u="none" strike="noStrike" cap="none" dirty="0">
                <a:latin typeface="Calibri"/>
                <a:ea typeface="Noto Sans"/>
                <a:cs typeface="Calibri"/>
                <a:sym typeface="Noto Sans"/>
              </a:rPr>
              <a:t> </a:t>
            </a:r>
            <a:r>
              <a:rPr lang="en-US" sz="4400" b="1" i="0" u="none" strike="noStrike" cap="none" dirty="0" err="1">
                <a:latin typeface="Calibri"/>
                <a:ea typeface="Noto Sans"/>
                <a:cs typeface="Calibri"/>
                <a:sym typeface="Noto Sans"/>
              </a:rPr>
              <a:t>làm</a:t>
            </a:r>
            <a:r>
              <a:rPr lang="en-US" sz="4400" b="1" i="0" u="none" strike="noStrike" cap="none" dirty="0">
                <a:latin typeface="Calibri"/>
                <a:ea typeface="Noto Sans"/>
                <a:cs typeface="Calibri"/>
                <a:sym typeface="Noto Sans"/>
              </a:rPr>
              <a:t> </a:t>
            </a:r>
            <a:r>
              <a:rPr lang="en-US" sz="4400" b="1" i="0" u="none" strike="noStrike" cap="none" dirty="0" err="1">
                <a:latin typeface="Calibri"/>
                <a:ea typeface="Noto Sans"/>
                <a:cs typeface="Calibri"/>
                <a:sym typeface="Noto Sans"/>
              </a:rPr>
              <a:t>gì</a:t>
            </a:r>
            <a:r>
              <a:rPr lang="en-US" sz="4400" b="1" i="0" u="none" strike="noStrike" cap="none" dirty="0">
                <a:latin typeface="Calibri"/>
                <a:ea typeface="Noto Sans"/>
                <a:cs typeface="Calibri"/>
                <a:sym typeface="Noto Sans"/>
              </a:rPr>
              <a:t> </a:t>
            </a:r>
            <a:r>
              <a:rPr lang="en-US" sz="4400" b="1" dirty="0" err="1">
                <a:latin typeface="Calibri"/>
                <a:ea typeface="Noto Sans"/>
                <a:cs typeface="Calibri"/>
                <a:sym typeface="Noto Sans"/>
              </a:rPr>
              <a:t>trên</a:t>
            </a:r>
            <a:r>
              <a:rPr lang="en-US" sz="4400" b="1" i="0" u="none" strike="noStrike" cap="none" dirty="0">
                <a:latin typeface="Calibri"/>
                <a:ea typeface="Noto Sans"/>
                <a:cs typeface="Calibri"/>
                <a:sym typeface="Noto Sans"/>
              </a:rPr>
              <a:t> Internet?</a:t>
            </a:r>
            <a:endParaRPr lang="en-US" sz="4400" b="1" i="0" u="none" strike="noStrike" cap="none" dirty="0">
              <a:latin typeface="Calibri" panose="020F0502020204030204" pitchFamily="34" charset="0"/>
              <a:ea typeface="Noto Sans"/>
              <a:cs typeface="Calibri" panose="020F0502020204030204" pitchFamily="34" charset="0"/>
            </a:endParaRPr>
          </a:p>
        </p:txBody>
      </p:sp>
      <p:sp>
        <p:nvSpPr>
          <p:cNvPr id="28" name="Google Shape;409;p7">
            <a:extLst>
              <a:ext uri="{FF2B5EF4-FFF2-40B4-BE49-F238E27FC236}">
                <a16:creationId xmlns:a16="http://schemas.microsoft.com/office/drawing/2014/main" id="{FE03A802-38AC-FF45-A643-DFC4DDB0434A}"/>
              </a:ext>
            </a:extLst>
          </p:cNvPr>
          <p:cNvSpPr/>
          <p:nvPr/>
        </p:nvSpPr>
        <p:spPr>
          <a:xfrm>
            <a:off x="5632450" y="2762644"/>
            <a:ext cx="1358289" cy="1358940"/>
          </a:xfrm>
          <a:prstGeom prst="ellipse">
            <a:avLst/>
          </a:prstGeom>
          <a:solidFill>
            <a:srgbClr val="FC171C"/>
          </a:solidFill>
          <a:ln>
            <a:noFill/>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Clr>
                <a:srgbClr val="000000"/>
              </a:buClr>
              <a:buSzPts val="1200"/>
              <a:buFont typeface="Arial"/>
              <a:buNone/>
            </a:pPr>
            <a:endParaRPr sz="1200" b="1" i="0" u="none" strike="noStrike" cap="none">
              <a:solidFill>
                <a:srgbClr val="1C2B33"/>
              </a:solidFill>
              <a:latin typeface="Noto Sans"/>
              <a:ea typeface="Noto Sans"/>
              <a:cs typeface="Noto Sans"/>
              <a:sym typeface="Noto Sans"/>
            </a:endParaRPr>
          </a:p>
        </p:txBody>
      </p:sp>
      <p:sp>
        <p:nvSpPr>
          <p:cNvPr id="29" name="Google Shape;410;p7">
            <a:extLst>
              <a:ext uri="{FF2B5EF4-FFF2-40B4-BE49-F238E27FC236}">
                <a16:creationId xmlns:a16="http://schemas.microsoft.com/office/drawing/2014/main" id="{04174FD5-7461-F64D-88A1-9D70AEB63C3A}"/>
              </a:ext>
            </a:extLst>
          </p:cNvPr>
          <p:cNvSpPr/>
          <p:nvPr/>
        </p:nvSpPr>
        <p:spPr>
          <a:xfrm>
            <a:off x="5632450" y="4336260"/>
            <a:ext cx="1358289" cy="1358940"/>
          </a:xfrm>
          <a:prstGeom prst="ellipse">
            <a:avLst/>
          </a:prstGeom>
          <a:solidFill>
            <a:srgbClr val="FC171C"/>
          </a:solidFill>
          <a:ln>
            <a:noFill/>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Clr>
                <a:srgbClr val="000000"/>
              </a:buClr>
              <a:buSzPts val="1200"/>
              <a:buFont typeface="Arial"/>
              <a:buNone/>
            </a:pPr>
            <a:endParaRPr sz="1200" b="1" i="0" u="none" strike="noStrike" cap="none">
              <a:solidFill>
                <a:srgbClr val="1C2B33"/>
              </a:solidFill>
              <a:latin typeface="Noto Sans"/>
              <a:ea typeface="Noto Sans"/>
              <a:cs typeface="Noto Sans"/>
              <a:sym typeface="Noto Sans"/>
            </a:endParaRPr>
          </a:p>
        </p:txBody>
      </p:sp>
      <p:sp>
        <p:nvSpPr>
          <p:cNvPr id="30" name="Google Shape;411;p7">
            <a:extLst>
              <a:ext uri="{FF2B5EF4-FFF2-40B4-BE49-F238E27FC236}">
                <a16:creationId xmlns:a16="http://schemas.microsoft.com/office/drawing/2014/main" id="{EABFDBC0-03A1-9347-8867-20F074C9D724}"/>
              </a:ext>
            </a:extLst>
          </p:cNvPr>
          <p:cNvSpPr/>
          <p:nvPr/>
        </p:nvSpPr>
        <p:spPr>
          <a:xfrm>
            <a:off x="5632450" y="1162050"/>
            <a:ext cx="1358289" cy="1358940"/>
          </a:xfrm>
          <a:prstGeom prst="ellipse">
            <a:avLst/>
          </a:prstGeom>
          <a:solidFill>
            <a:srgbClr val="FC171C"/>
          </a:solidFill>
          <a:ln>
            <a:noFill/>
          </a:ln>
        </p:spPr>
        <p:txBody>
          <a:bodyPr spcFirstLastPara="1" wrap="square" lIns="45700" tIns="22850" rIns="45700" bIns="22850" anchor="ctr" anchorCtr="0">
            <a:noAutofit/>
          </a:bodyPr>
          <a:lstStyle/>
          <a:p>
            <a:pPr marL="0" marR="0" lvl="0" indent="0" algn="ctr" rtl="0">
              <a:lnSpc>
                <a:spcPct val="125000"/>
              </a:lnSpc>
              <a:spcBef>
                <a:spcPts val="0"/>
              </a:spcBef>
              <a:spcAft>
                <a:spcPts val="0"/>
              </a:spcAft>
              <a:buClr>
                <a:srgbClr val="000000"/>
              </a:buClr>
              <a:buSzPts val="1200"/>
              <a:buFont typeface="Arial"/>
              <a:buNone/>
            </a:pPr>
            <a:endParaRPr sz="1200" b="1" i="0" u="none" strike="noStrike" cap="none">
              <a:solidFill>
                <a:srgbClr val="1C2B33"/>
              </a:solidFill>
              <a:latin typeface="Noto Sans"/>
              <a:ea typeface="Noto Sans"/>
              <a:cs typeface="Noto Sans"/>
              <a:sym typeface="Noto Sans"/>
            </a:endParaRPr>
          </a:p>
        </p:txBody>
      </p:sp>
      <p:sp>
        <p:nvSpPr>
          <p:cNvPr id="31" name="Google Shape;412;p7">
            <a:extLst>
              <a:ext uri="{FF2B5EF4-FFF2-40B4-BE49-F238E27FC236}">
                <a16:creationId xmlns:a16="http://schemas.microsoft.com/office/drawing/2014/main" id="{092F53CA-876F-5042-9AF0-8234CA63DE9C}"/>
              </a:ext>
            </a:extLst>
          </p:cNvPr>
          <p:cNvSpPr txBox="1"/>
          <p:nvPr/>
        </p:nvSpPr>
        <p:spPr>
          <a:xfrm>
            <a:off x="11265694" y="6365462"/>
            <a:ext cx="462756" cy="103297"/>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US" sz="600" b="1" i="0" u="none" strike="noStrike" cap="none">
                <a:solidFill>
                  <a:schemeClr val="lt1"/>
                </a:solidFill>
                <a:latin typeface="Noto Sans"/>
                <a:ea typeface="Noto Sans"/>
                <a:cs typeface="Noto Sans"/>
                <a:sym typeface="Noto Sans"/>
              </a:rPr>
              <a:t>9</a:t>
            </a:fld>
            <a:endParaRPr sz="600" b="1" i="0" u="none" strike="noStrike" cap="none">
              <a:solidFill>
                <a:schemeClr val="lt1"/>
              </a:solidFill>
              <a:latin typeface="Noto Sans"/>
              <a:ea typeface="Noto Sans"/>
              <a:cs typeface="Noto Sans"/>
              <a:sym typeface="Noto Sans"/>
            </a:endParaRPr>
          </a:p>
        </p:txBody>
      </p:sp>
      <p:sp>
        <p:nvSpPr>
          <p:cNvPr id="32" name="Google Shape;420;p7">
            <a:extLst>
              <a:ext uri="{FF2B5EF4-FFF2-40B4-BE49-F238E27FC236}">
                <a16:creationId xmlns:a16="http://schemas.microsoft.com/office/drawing/2014/main" id="{9837847A-3AE5-C546-AB28-93E3EED0B273}"/>
              </a:ext>
            </a:extLst>
          </p:cNvPr>
          <p:cNvSpPr/>
          <p:nvPr/>
        </p:nvSpPr>
        <p:spPr>
          <a:xfrm>
            <a:off x="7450665" y="3239143"/>
            <a:ext cx="3323280" cy="379713"/>
          </a:xfrm>
          <a:prstGeom prst="roundRect">
            <a:avLst>
              <a:gd name="adj" fmla="val 0"/>
            </a:avLst>
          </a:prstGeom>
          <a:noFill/>
          <a:ln>
            <a:noFill/>
          </a:ln>
        </p:spPr>
        <p:txBody>
          <a:bodyPr spcFirstLastPara="1" wrap="square" lIns="180000" tIns="22850" rIns="45000" bIns="22850"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1" i="0" u="none" strike="noStrike" cap="none" err="1">
                <a:ea typeface="Noto Sans"/>
                <a:cs typeface="Noto Sans"/>
                <a:sym typeface="Noto Sans"/>
              </a:rPr>
              <a:t>Giải</a:t>
            </a:r>
            <a:r>
              <a:rPr lang="en-US" sz="2900" b="1" i="0" u="none" strike="noStrike" cap="none">
                <a:ea typeface="Noto Sans"/>
                <a:cs typeface="Noto Sans"/>
                <a:sym typeface="Noto Sans"/>
              </a:rPr>
              <a:t> </a:t>
            </a:r>
            <a:r>
              <a:rPr lang="en-US" sz="2900" b="1" i="0" u="none" strike="noStrike" cap="none" err="1">
                <a:ea typeface="Noto Sans"/>
                <a:cs typeface="Noto Sans"/>
                <a:sym typeface="Noto Sans"/>
              </a:rPr>
              <a:t>trí</a:t>
            </a:r>
            <a:endParaRPr sz="2900" b="1" i="0" u="none" strike="noStrike" cap="none">
              <a:ea typeface="Noto Sans"/>
              <a:cs typeface="Noto Sans"/>
              <a:sym typeface="Noto Sans"/>
            </a:endParaRPr>
          </a:p>
        </p:txBody>
      </p:sp>
      <p:sp>
        <p:nvSpPr>
          <p:cNvPr id="33" name="Google Shape;421;p7">
            <a:extLst>
              <a:ext uri="{FF2B5EF4-FFF2-40B4-BE49-F238E27FC236}">
                <a16:creationId xmlns:a16="http://schemas.microsoft.com/office/drawing/2014/main" id="{2BB13F46-861B-DB4B-A970-9418B4F228E5}"/>
              </a:ext>
            </a:extLst>
          </p:cNvPr>
          <p:cNvSpPr/>
          <p:nvPr/>
        </p:nvSpPr>
        <p:spPr>
          <a:xfrm>
            <a:off x="7450665" y="1651664"/>
            <a:ext cx="3431564" cy="379713"/>
          </a:xfrm>
          <a:prstGeom prst="roundRect">
            <a:avLst>
              <a:gd name="adj" fmla="val 0"/>
            </a:avLst>
          </a:prstGeom>
          <a:noFill/>
          <a:ln>
            <a:noFill/>
          </a:ln>
        </p:spPr>
        <p:txBody>
          <a:bodyPr spcFirstLastPara="1" wrap="square" lIns="180000" tIns="22850" rIns="45000" bIns="22850"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1" i="0" u="none" strike="noStrike" cap="none">
                <a:ea typeface="Noto Sans"/>
                <a:cs typeface="Noto Sans"/>
                <a:sym typeface="Noto Sans"/>
              </a:rPr>
              <a:t>Giao </a:t>
            </a:r>
            <a:r>
              <a:rPr lang="en-US" sz="2900" b="1" i="0" u="none" strike="noStrike" cap="none" err="1">
                <a:ea typeface="Noto Sans"/>
                <a:cs typeface="Noto Sans"/>
                <a:sym typeface="Noto Sans"/>
              </a:rPr>
              <a:t>tiếp</a:t>
            </a:r>
            <a:endParaRPr sz="2900" b="1" i="0" u="none" strike="noStrike" cap="none">
              <a:ea typeface="Noto Sans"/>
              <a:cs typeface="Noto Sans"/>
              <a:sym typeface="Noto Sans"/>
            </a:endParaRPr>
          </a:p>
        </p:txBody>
      </p:sp>
      <p:sp>
        <p:nvSpPr>
          <p:cNvPr id="34" name="Google Shape;422;p7">
            <a:extLst>
              <a:ext uri="{FF2B5EF4-FFF2-40B4-BE49-F238E27FC236}">
                <a16:creationId xmlns:a16="http://schemas.microsoft.com/office/drawing/2014/main" id="{2D7A79D7-D2BC-7C4D-AF7B-1BFB9F8C9EDF}"/>
              </a:ext>
            </a:extLst>
          </p:cNvPr>
          <p:cNvSpPr/>
          <p:nvPr/>
        </p:nvSpPr>
        <p:spPr>
          <a:xfrm>
            <a:off x="7450665" y="4826623"/>
            <a:ext cx="4043130" cy="351433"/>
          </a:xfrm>
          <a:prstGeom prst="roundRect">
            <a:avLst>
              <a:gd name="adj" fmla="val 0"/>
            </a:avLst>
          </a:prstGeom>
          <a:noFill/>
          <a:ln>
            <a:noFill/>
          </a:ln>
        </p:spPr>
        <p:txBody>
          <a:bodyPr spcFirstLastPara="1" wrap="square" lIns="180000" tIns="22850" rIns="45000" bIns="22850"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1" i="0" u="none" strike="noStrike" cap="none" err="1">
                <a:ea typeface="Noto Sans"/>
                <a:cs typeface="Noto Sans"/>
                <a:sym typeface="Noto Sans"/>
              </a:rPr>
              <a:t>Học</a:t>
            </a:r>
            <a:r>
              <a:rPr lang="en-US" sz="2900" b="1" i="0" u="none" strike="noStrike" cap="none">
                <a:ea typeface="Noto Sans"/>
                <a:cs typeface="Noto Sans"/>
                <a:sym typeface="Noto Sans"/>
              </a:rPr>
              <a:t> </a:t>
            </a:r>
            <a:r>
              <a:rPr lang="en-US" sz="2900" b="1" i="0" u="none" strike="noStrike" cap="none" err="1">
                <a:ea typeface="Noto Sans"/>
                <a:cs typeface="Noto Sans"/>
                <a:sym typeface="Noto Sans"/>
              </a:rPr>
              <a:t>tập</a:t>
            </a:r>
            <a:r>
              <a:rPr lang="en-US" sz="2900" b="1" i="0" u="none" strike="noStrike" cap="none">
                <a:ea typeface="Noto Sans"/>
                <a:cs typeface="Noto Sans"/>
                <a:sym typeface="Noto Sans"/>
              </a:rPr>
              <a:t>/</a:t>
            </a:r>
            <a:r>
              <a:rPr lang="en-US" sz="2900" b="1" i="0" u="none" strike="noStrike" cap="none" err="1">
                <a:ea typeface="Noto Sans"/>
                <a:cs typeface="Noto Sans"/>
                <a:sym typeface="Noto Sans"/>
              </a:rPr>
              <a:t>Công</a:t>
            </a:r>
            <a:r>
              <a:rPr lang="en-US" sz="2900" b="1" i="0" u="none" strike="noStrike" cap="none">
                <a:ea typeface="Noto Sans"/>
                <a:cs typeface="Noto Sans"/>
                <a:sym typeface="Noto Sans"/>
              </a:rPr>
              <a:t> </a:t>
            </a:r>
            <a:r>
              <a:rPr lang="en-US" sz="2900" b="1" i="0" u="none" strike="noStrike" cap="none" err="1">
                <a:ea typeface="Noto Sans"/>
                <a:cs typeface="Noto Sans"/>
                <a:sym typeface="Noto Sans"/>
              </a:rPr>
              <a:t>việc</a:t>
            </a:r>
            <a:endParaRPr sz="2900" b="1" i="0" u="none" strike="noStrike" cap="none">
              <a:ea typeface="Noto Sans"/>
              <a:cs typeface="Noto Sans"/>
              <a:sym typeface="Noto Sans"/>
            </a:endParaRPr>
          </a:p>
        </p:txBody>
      </p:sp>
      <p:grpSp>
        <p:nvGrpSpPr>
          <p:cNvPr id="35" name="Google Shape;423;p7">
            <a:extLst>
              <a:ext uri="{FF2B5EF4-FFF2-40B4-BE49-F238E27FC236}">
                <a16:creationId xmlns:a16="http://schemas.microsoft.com/office/drawing/2014/main" id="{4EA72522-F523-314E-A805-881DB9542493}"/>
              </a:ext>
            </a:extLst>
          </p:cNvPr>
          <p:cNvGrpSpPr/>
          <p:nvPr/>
        </p:nvGrpSpPr>
        <p:grpSpPr>
          <a:xfrm>
            <a:off x="5895851" y="3032279"/>
            <a:ext cx="816901" cy="677395"/>
            <a:chOff x="5895851" y="3032279"/>
            <a:chExt cx="816901" cy="677395"/>
          </a:xfrm>
        </p:grpSpPr>
        <p:sp>
          <p:nvSpPr>
            <p:cNvPr id="36" name="Google Shape;424;p7">
              <a:extLst>
                <a:ext uri="{FF2B5EF4-FFF2-40B4-BE49-F238E27FC236}">
                  <a16:creationId xmlns:a16="http://schemas.microsoft.com/office/drawing/2014/main" id="{72D8CD9F-DD70-C44C-9A28-30BE0AB8080E}"/>
                </a:ext>
              </a:extLst>
            </p:cNvPr>
            <p:cNvSpPr/>
            <p:nvPr/>
          </p:nvSpPr>
          <p:spPr>
            <a:xfrm>
              <a:off x="5895860" y="3551281"/>
              <a:ext cx="158294" cy="158391"/>
            </a:xfrm>
            <a:custGeom>
              <a:avLst/>
              <a:gdLst/>
              <a:ahLst/>
              <a:cxnLst/>
              <a:rect l="l" t="t" r="r" b="b"/>
              <a:pathLst>
                <a:path w="158294" h="158391" extrusionOk="0">
                  <a:moveTo>
                    <a:pt x="133387" y="158392"/>
                  </a:moveTo>
                  <a:cubicBezTo>
                    <a:pt x="130712" y="158394"/>
                    <a:pt x="128513" y="156283"/>
                    <a:pt x="128406" y="153610"/>
                  </a:cubicBezTo>
                  <a:cubicBezTo>
                    <a:pt x="125948" y="86362"/>
                    <a:pt x="72028" y="32397"/>
                    <a:pt x="4782" y="29886"/>
                  </a:cubicBezTo>
                  <a:cubicBezTo>
                    <a:pt x="2147" y="29781"/>
                    <a:pt x="51" y="27641"/>
                    <a:pt x="0" y="25005"/>
                  </a:cubicBezTo>
                  <a:lnTo>
                    <a:pt x="0" y="5081"/>
                  </a:lnTo>
                  <a:cubicBezTo>
                    <a:pt x="0" y="2275"/>
                    <a:pt x="2274" y="1"/>
                    <a:pt x="5079" y="0"/>
                  </a:cubicBezTo>
                  <a:cubicBezTo>
                    <a:pt x="5113" y="0"/>
                    <a:pt x="5147" y="0"/>
                    <a:pt x="5180" y="1"/>
                  </a:cubicBezTo>
                  <a:cubicBezTo>
                    <a:pt x="88565" y="2687"/>
                    <a:pt x="155551" y="69629"/>
                    <a:pt x="158291" y="153012"/>
                  </a:cubicBezTo>
                  <a:cubicBezTo>
                    <a:pt x="158401" y="155761"/>
                    <a:pt x="156262" y="158079"/>
                    <a:pt x="153513" y="158188"/>
                  </a:cubicBezTo>
                  <a:cubicBezTo>
                    <a:pt x="153446" y="158191"/>
                    <a:pt x="153378" y="158192"/>
                    <a:pt x="153310" y="1581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37" name="Google Shape;425;p7">
              <a:extLst>
                <a:ext uri="{FF2B5EF4-FFF2-40B4-BE49-F238E27FC236}">
                  <a16:creationId xmlns:a16="http://schemas.microsoft.com/office/drawing/2014/main" id="{42008C6A-9B21-4944-A4A5-2B8BF311BB55}"/>
                </a:ext>
              </a:extLst>
            </p:cNvPr>
            <p:cNvSpPr/>
            <p:nvPr/>
          </p:nvSpPr>
          <p:spPr>
            <a:xfrm>
              <a:off x="5895851" y="3415802"/>
              <a:ext cx="293518" cy="293870"/>
            </a:xfrm>
            <a:custGeom>
              <a:avLst/>
              <a:gdLst/>
              <a:ahLst/>
              <a:cxnLst/>
              <a:rect l="l" t="t" r="r" b="b"/>
              <a:pathLst>
                <a:path w="293518" h="293870" extrusionOk="0">
                  <a:moveTo>
                    <a:pt x="268974" y="293870"/>
                  </a:moveTo>
                  <a:cubicBezTo>
                    <a:pt x="266279" y="293870"/>
                    <a:pt x="264093" y="291685"/>
                    <a:pt x="264093" y="288989"/>
                  </a:cubicBezTo>
                  <a:cubicBezTo>
                    <a:pt x="262958" y="220777"/>
                    <a:pt x="235261" y="155696"/>
                    <a:pt x="186890" y="107587"/>
                  </a:cubicBezTo>
                  <a:cubicBezTo>
                    <a:pt x="138668" y="59009"/>
                    <a:pt x="73332" y="31259"/>
                    <a:pt x="4890" y="30284"/>
                  </a:cubicBezTo>
                  <a:cubicBezTo>
                    <a:pt x="2086" y="30180"/>
                    <a:pt x="-101" y="27821"/>
                    <a:pt x="4" y="25018"/>
                  </a:cubicBezTo>
                  <a:cubicBezTo>
                    <a:pt x="5" y="24980"/>
                    <a:pt x="7" y="24943"/>
                    <a:pt x="9" y="24905"/>
                  </a:cubicBezTo>
                  <a:lnTo>
                    <a:pt x="9" y="4982"/>
                  </a:lnTo>
                  <a:cubicBezTo>
                    <a:pt x="9" y="2231"/>
                    <a:pt x="2238" y="1"/>
                    <a:pt x="4989" y="0"/>
                  </a:cubicBezTo>
                  <a:cubicBezTo>
                    <a:pt x="5023" y="0"/>
                    <a:pt x="5056" y="0"/>
                    <a:pt x="5090" y="1"/>
                  </a:cubicBezTo>
                  <a:cubicBezTo>
                    <a:pt x="81186" y="1101"/>
                    <a:pt x="153834" y="31919"/>
                    <a:pt x="207511" y="85871"/>
                  </a:cubicBezTo>
                  <a:cubicBezTo>
                    <a:pt x="261466" y="139512"/>
                    <a:pt x="292317" y="212118"/>
                    <a:pt x="293480" y="288192"/>
                  </a:cubicBezTo>
                  <a:cubicBezTo>
                    <a:pt x="293822" y="290977"/>
                    <a:pt x="291841" y="293512"/>
                    <a:pt x="289056" y="293853"/>
                  </a:cubicBezTo>
                  <a:cubicBezTo>
                    <a:pt x="289003" y="293859"/>
                    <a:pt x="288950" y="293865"/>
                    <a:pt x="288898" y="293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38" name="Google Shape;426;p7">
              <a:extLst>
                <a:ext uri="{FF2B5EF4-FFF2-40B4-BE49-F238E27FC236}">
                  <a16:creationId xmlns:a16="http://schemas.microsoft.com/office/drawing/2014/main" id="{0DE567BE-DB40-0B4A-89AD-D459D61531C0}"/>
                </a:ext>
              </a:extLst>
            </p:cNvPr>
            <p:cNvSpPr/>
            <p:nvPr/>
          </p:nvSpPr>
          <p:spPr>
            <a:xfrm>
              <a:off x="5895860" y="3281320"/>
              <a:ext cx="428355" cy="428353"/>
            </a:xfrm>
            <a:custGeom>
              <a:avLst/>
              <a:gdLst/>
              <a:ahLst/>
              <a:cxnLst/>
              <a:rect l="l" t="t" r="r" b="b"/>
              <a:pathLst>
                <a:path w="428355" h="428353" extrusionOk="0">
                  <a:moveTo>
                    <a:pt x="403448" y="428353"/>
                  </a:moveTo>
                  <a:cubicBezTo>
                    <a:pt x="400752" y="428410"/>
                    <a:pt x="398521" y="426272"/>
                    <a:pt x="398464" y="423576"/>
                  </a:cubicBezTo>
                  <a:cubicBezTo>
                    <a:pt x="398462" y="423475"/>
                    <a:pt x="398463" y="423374"/>
                    <a:pt x="398467" y="423272"/>
                  </a:cubicBezTo>
                  <a:cubicBezTo>
                    <a:pt x="397455" y="319254"/>
                    <a:pt x="355552" y="219811"/>
                    <a:pt x="281816" y="146438"/>
                  </a:cubicBezTo>
                  <a:cubicBezTo>
                    <a:pt x="208432" y="72668"/>
                    <a:pt x="108931" y="30792"/>
                    <a:pt x="4881" y="29886"/>
                  </a:cubicBezTo>
                  <a:cubicBezTo>
                    <a:pt x="2153" y="29778"/>
                    <a:pt x="-2" y="27535"/>
                    <a:pt x="0" y="24806"/>
                  </a:cubicBezTo>
                  <a:lnTo>
                    <a:pt x="0" y="4882"/>
                  </a:lnTo>
                  <a:cubicBezTo>
                    <a:pt x="54" y="2132"/>
                    <a:pt x="2328" y="-54"/>
                    <a:pt x="5078" y="1"/>
                  </a:cubicBezTo>
                  <a:cubicBezTo>
                    <a:pt x="5079" y="1"/>
                    <a:pt x="5080" y="1"/>
                    <a:pt x="5080" y="1"/>
                  </a:cubicBezTo>
                  <a:cubicBezTo>
                    <a:pt x="117008" y="994"/>
                    <a:pt x="224045" y="46013"/>
                    <a:pt x="303034" y="125319"/>
                  </a:cubicBezTo>
                  <a:cubicBezTo>
                    <a:pt x="382292" y="204259"/>
                    <a:pt x="427307" y="311215"/>
                    <a:pt x="428352" y="423073"/>
                  </a:cubicBezTo>
                  <a:cubicBezTo>
                    <a:pt x="428462" y="425877"/>
                    <a:pt x="426279" y="428239"/>
                    <a:pt x="423476" y="428350"/>
                  </a:cubicBezTo>
                  <a:cubicBezTo>
                    <a:pt x="423441" y="428351"/>
                    <a:pt x="423406" y="428352"/>
                    <a:pt x="423371" y="4283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39" name="Google Shape;427;p7">
              <a:extLst>
                <a:ext uri="{FF2B5EF4-FFF2-40B4-BE49-F238E27FC236}">
                  <a16:creationId xmlns:a16="http://schemas.microsoft.com/office/drawing/2014/main" id="{E87887BB-EB24-3E44-BDE5-F8BFC6D69C42}"/>
                </a:ext>
              </a:extLst>
            </p:cNvPr>
            <p:cNvSpPr/>
            <p:nvPr/>
          </p:nvSpPr>
          <p:spPr>
            <a:xfrm>
              <a:off x="5895860" y="3679787"/>
              <a:ext cx="29885" cy="29885"/>
            </a:xfrm>
            <a:custGeom>
              <a:avLst/>
              <a:gdLst/>
              <a:ahLst/>
              <a:cxnLst/>
              <a:rect l="l" t="t" r="r" b="b"/>
              <a:pathLst>
                <a:path w="29885" h="29885" extrusionOk="0">
                  <a:moveTo>
                    <a:pt x="24904" y="0"/>
                  </a:moveTo>
                  <a:cubicBezTo>
                    <a:pt x="27655" y="0"/>
                    <a:pt x="29885" y="0"/>
                    <a:pt x="29885" y="0"/>
                  </a:cubicBezTo>
                  <a:lnTo>
                    <a:pt x="29885" y="29885"/>
                  </a:lnTo>
                  <a:cubicBezTo>
                    <a:pt x="29885" y="29885"/>
                    <a:pt x="27655" y="29885"/>
                    <a:pt x="24904" y="29885"/>
                  </a:cubicBezTo>
                  <a:lnTo>
                    <a:pt x="4981" y="29885"/>
                  </a:lnTo>
                  <a:cubicBezTo>
                    <a:pt x="2230" y="29885"/>
                    <a:pt x="0" y="29885"/>
                    <a:pt x="0" y="29885"/>
                  </a:cubicBezTo>
                  <a:lnTo>
                    <a:pt x="0" y="0"/>
                  </a:lnTo>
                  <a:cubicBezTo>
                    <a:pt x="0" y="0"/>
                    <a:pt x="2230" y="0"/>
                    <a:pt x="498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0" name="Google Shape;428;p7">
              <a:extLst>
                <a:ext uri="{FF2B5EF4-FFF2-40B4-BE49-F238E27FC236}">
                  <a16:creationId xmlns:a16="http://schemas.microsoft.com/office/drawing/2014/main" id="{E288A660-166A-0F42-8F1C-DE98EC290E4E}"/>
                </a:ext>
              </a:extLst>
            </p:cNvPr>
            <p:cNvSpPr/>
            <p:nvPr/>
          </p:nvSpPr>
          <p:spPr>
            <a:xfrm>
              <a:off x="5895860" y="3171742"/>
              <a:ext cx="430213" cy="29885"/>
            </a:xfrm>
            <a:custGeom>
              <a:avLst/>
              <a:gdLst/>
              <a:ahLst/>
              <a:cxnLst/>
              <a:rect l="l" t="t" r="r" b="b"/>
              <a:pathLst>
                <a:path w="430213" h="29885" extrusionOk="0">
                  <a:moveTo>
                    <a:pt x="0" y="4981"/>
                  </a:moveTo>
                  <a:lnTo>
                    <a:pt x="0" y="24904"/>
                  </a:lnTo>
                  <a:cubicBezTo>
                    <a:pt x="0" y="27655"/>
                    <a:pt x="2230" y="29885"/>
                    <a:pt x="4981" y="29885"/>
                  </a:cubicBezTo>
                  <a:lnTo>
                    <a:pt x="423869" y="29885"/>
                  </a:lnTo>
                  <a:cubicBezTo>
                    <a:pt x="426370" y="29681"/>
                    <a:pt x="428309" y="27613"/>
                    <a:pt x="428352" y="25103"/>
                  </a:cubicBezTo>
                  <a:cubicBezTo>
                    <a:pt x="428352" y="18529"/>
                    <a:pt x="429348" y="12054"/>
                    <a:pt x="430145" y="5678"/>
                  </a:cubicBezTo>
                  <a:cubicBezTo>
                    <a:pt x="430591" y="3019"/>
                    <a:pt x="428798" y="502"/>
                    <a:pt x="426139" y="56"/>
                  </a:cubicBezTo>
                  <a:cubicBezTo>
                    <a:pt x="425981" y="30"/>
                    <a:pt x="425823" y="11"/>
                    <a:pt x="425662" y="0"/>
                  </a:cubicBezTo>
                  <a:lnTo>
                    <a:pt x="4981" y="0"/>
                  </a:lnTo>
                  <a:cubicBezTo>
                    <a:pt x="2230" y="0"/>
                    <a:pt x="0" y="2230"/>
                    <a:pt x="0" y="4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1" name="Google Shape;429;p7">
              <a:extLst>
                <a:ext uri="{FF2B5EF4-FFF2-40B4-BE49-F238E27FC236}">
                  <a16:creationId xmlns:a16="http://schemas.microsoft.com/office/drawing/2014/main" id="{790706C7-8322-6543-8D49-D8ADF45D9B97}"/>
                </a:ext>
              </a:extLst>
            </p:cNvPr>
            <p:cNvSpPr/>
            <p:nvPr/>
          </p:nvSpPr>
          <p:spPr>
            <a:xfrm>
              <a:off x="6403905" y="3342371"/>
              <a:ext cx="308847" cy="367303"/>
            </a:xfrm>
            <a:custGeom>
              <a:avLst/>
              <a:gdLst/>
              <a:ahLst/>
              <a:cxnLst/>
              <a:rect l="l" t="t" r="r" b="b"/>
              <a:pathLst>
                <a:path w="308847" h="367303" extrusionOk="0">
                  <a:moveTo>
                    <a:pt x="277731" y="25218"/>
                  </a:moveTo>
                  <a:cubicBezTo>
                    <a:pt x="280644" y="127276"/>
                    <a:pt x="277717" y="229417"/>
                    <a:pt x="268965" y="331141"/>
                  </a:cubicBezTo>
                  <a:cubicBezTo>
                    <a:pt x="268606" y="334717"/>
                    <a:pt x="265586" y="337434"/>
                    <a:pt x="261992" y="337417"/>
                  </a:cubicBezTo>
                  <a:lnTo>
                    <a:pt x="4981" y="337417"/>
                  </a:lnTo>
                  <a:cubicBezTo>
                    <a:pt x="2230" y="337417"/>
                    <a:pt x="0" y="339647"/>
                    <a:pt x="0" y="342397"/>
                  </a:cubicBezTo>
                  <a:lnTo>
                    <a:pt x="0" y="362321"/>
                  </a:lnTo>
                  <a:cubicBezTo>
                    <a:pt x="0" y="365071"/>
                    <a:pt x="2230" y="367302"/>
                    <a:pt x="4981" y="367302"/>
                  </a:cubicBezTo>
                  <a:lnTo>
                    <a:pt x="261992" y="367302"/>
                  </a:lnTo>
                  <a:cubicBezTo>
                    <a:pt x="281063" y="367487"/>
                    <a:pt x="297089" y="353020"/>
                    <a:pt x="298850" y="334030"/>
                  </a:cubicBezTo>
                  <a:cubicBezTo>
                    <a:pt x="308284" y="224521"/>
                    <a:pt x="311044" y="114540"/>
                    <a:pt x="307118" y="4697"/>
                  </a:cubicBezTo>
                  <a:cubicBezTo>
                    <a:pt x="306906" y="1899"/>
                    <a:pt x="304467" y="-197"/>
                    <a:pt x="301668" y="15"/>
                  </a:cubicBezTo>
                  <a:cubicBezTo>
                    <a:pt x="300353" y="114"/>
                    <a:pt x="299128" y="721"/>
                    <a:pt x="298252" y="1708"/>
                  </a:cubicBezTo>
                  <a:cubicBezTo>
                    <a:pt x="292387" y="8757"/>
                    <a:pt x="286064" y="15413"/>
                    <a:pt x="279325" y="21632"/>
                  </a:cubicBezTo>
                  <a:cubicBezTo>
                    <a:pt x="278335" y="22565"/>
                    <a:pt x="277761" y="23857"/>
                    <a:pt x="277731" y="252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2" name="Google Shape;430;p7">
              <a:extLst>
                <a:ext uri="{FF2B5EF4-FFF2-40B4-BE49-F238E27FC236}">
                  <a16:creationId xmlns:a16="http://schemas.microsoft.com/office/drawing/2014/main" id="{7B7F6F46-8D1F-4A49-BEAD-5239B998C00A}"/>
                </a:ext>
              </a:extLst>
            </p:cNvPr>
            <p:cNvSpPr/>
            <p:nvPr/>
          </p:nvSpPr>
          <p:spPr>
            <a:xfrm>
              <a:off x="6364059" y="3032279"/>
              <a:ext cx="348658" cy="348658"/>
            </a:xfrm>
            <a:custGeom>
              <a:avLst/>
              <a:gdLst/>
              <a:ahLst/>
              <a:cxnLst/>
              <a:rect l="l" t="t" r="r" b="b"/>
              <a:pathLst>
                <a:path w="348658" h="348658" extrusionOk="0">
                  <a:moveTo>
                    <a:pt x="174329" y="348658"/>
                  </a:moveTo>
                  <a:cubicBezTo>
                    <a:pt x="78050" y="348658"/>
                    <a:pt x="0" y="270609"/>
                    <a:pt x="0" y="174329"/>
                  </a:cubicBezTo>
                  <a:cubicBezTo>
                    <a:pt x="0" y="78050"/>
                    <a:pt x="78050" y="0"/>
                    <a:pt x="174329" y="0"/>
                  </a:cubicBezTo>
                  <a:cubicBezTo>
                    <a:pt x="270609" y="0"/>
                    <a:pt x="348658" y="78050"/>
                    <a:pt x="348658" y="174329"/>
                  </a:cubicBezTo>
                  <a:cubicBezTo>
                    <a:pt x="348549" y="270563"/>
                    <a:pt x="270563" y="348549"/>
                    <a:pt x="174329" y="348658"/>
                  </a:cubicBezTo>
                  <a:close/>
                  <a:moveTo>
                    <a:pt x="174329" y="29885"/>
                  </a:moveTo>
                  <a:cubicBezTo>
                    <a:pt x="94555" y="29885"/>
                    <a:pt x="29885" y="94555"/>
                    <a:pt x="29885" y="174329"/>
                  </a:cubicBezTo>
                  <a:cubicBezTo>
                    <a:pt x="29885" y="254103"/>
                    <a:pt x="94555" y="318773"/>
                    <a:pt x="174329" y="318773"/>
                  </a:cubicBezTo>
                  <a:cubicBezTo>
                    <a:pt x="254103" y="318773"/>
                    <a:pt x="318773" y="254103"/>
                    <a:pt x="318773" y="174329"/>
                  </a:cubicBezTo>
                  <a:cubicBezTo>
                    <a:pt x="318719" y="94578"/>
                    <a:pt x="254080" y="29940"/>
                    <a:pt x="174329" y="29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3" name="Google Shape;431;p7">
              <a:extLst>
                <a:ext uri="{FF2B5EF4-FFF2-40B4-BE49-F238E27FC236}">
                  <a16:creationId xmlns:a16="http://schemas.microsoft.com/office/drawing/2014/main" id="{65AC89EC-451C-0F40-9D59-5DBE92647651}"/>
                </a:ext>
              </a:extLst>
            </p:cNvPr>
            <p:cNvSpPr/>
            <p:nvPr/>
          </p:nvSpPr>
          <p:spPr>
            <a:xfrm>
              <a:off x="6483598" y="3132145"/>
              <a:ext cx="129846" cy="149175"/>
            </a:xfrm>
            <a:custGeom>
              <a:avLst/>
              <a:gdLst/>
              <a:ahLst/>
              <a:cxnLst/>
              <a:rect l="l" t="t" r="r" b="b"/>
              <a:pathLst>
                <a:path w="129846" h="149175" extrusionOk="0">
                  <a:moveTo>
                    <a:pt x="23211" y="149176"/>
                  </a:moveTo>
                  <a:cubicBezTo>
                    <a:pt x="19263" y="149175"/>
                    <a:pt x="15383" y="148144"/>
                    <a:pt x="11954" y="146187"/>
                  </a:cubicBezTo>
                  <a:cubicBezTo>
                    <a:pt x="4693" y="142162"/>
                    <a:pt x="135" y="134565"/>
                    <a:pt x="0" y="126264"/>
                  </a:cubicBezTo>
                  <a:lnTo>
                    <a:pt x="0" y="23360"/>
                  </a:lnTo>
                  <a:cubicBezTo>
                    <a:pt x="-82" y="10541"/>
                    <a:pt x="10243" y="83"/>
                    <a:pt x="23062" y="0"/>
                  </a:cubicBezTo>
                  <a:cubicBezTo>
                    <a:pt x="27403" y="-27"/>
                    <a:pt x="31666" y="1163"/>
                    <a:pt x="35364" y="3436"/>
                  </a:cubicBezTo>
                  <a:lnTo>
                    <a:pt x="118445" y="54540"/>
                  </a:lnTo>
                  <a:lnTo>
                    <a:pt x="118445" y="54540"/>
                  </a:lnTo>
                  <a:cubicBezTo>
                    <a:pt x="129448" y="61009"/>
                    <a:pt x="133124" y="75172"/>
                    <a:pt x="126655" y="86176"/>
                  </a:cubicBezTo>
                  <a:cubicBezTo>
                    <a:pt x="124662" y="89567"/>
                    <a:pt x="121836" y="92393"/>
                    <a:pt x="118445" y="94386"/>
                  </a:cubicBezTo>
                  <a:lnTo>
                    <a:pt x="35364" y="145490"/>
                  </a:lnTo>
                  <a:cubicBezTo>
                    <a:pt x="31734" y="147825"/>
                    <a:pt x="27527" y="149101"/>
                    <a:pt x="23211" y="149176"/>
                  </a:cubicBezTo>
                  <a:close/>
                  <a:moveTo>
                    <a:pt x="29886" y="35314"/>
                  </a:moveTo>
                  <a:lnTo>
                    <a:pt x="29886" y="113612"/>
                  </a:lnTo>
                  <a:lnTo>
                    <a:pt x="93441" y="744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grpSp>
      <p:grpSp>
        <p:nvGrpSpPr>
          <p:cNvPr id="44" name="Google Shape;432;p7">
            <a:extLst>
              <a:ext uri="{FF2B5EF4-FFF2-40B4-BE49-F238E27FC236}">
                <a16:creationId xmlns:a16="http://schemas.microsoft.com/office/drawing/2014/main" id="{87869869-F8B2-1143-9401-3EFCC0533027}"/>
              </a:ext>
            </a:extLst>
          </p:cNvPr>
          <p:cNvGrpSpPr/>
          <p:nvPr/>
        </p:nvGrpSpPr>
        <p:grpSpPr>
          <a:xfrm>
            <a:off x="5944317" y="1518105"/>
            <a:ext cx="737163" cy="717240"/>
            <a:chOff x="5917423" y="1518105"/>
            <a:chExt cx="737163" cy="717240"/>
          </a:xfrm>
        </p:grpSpPr>
        <p:sp>
          <p:nvSpPr>
            <p:cNvPr id="45" name="Google Shape;433;p7">
              <a:extLst>
                <a:ext uri="{FF2B5EF4-FFF2-40B4-BE49-F238E27FC236}">
                  <a16:creationId xmlns:a16="http://schemas.microsoft.com/office/drawing/2014/main" id="{AD6952A0-7022-ED4E-A2F2-1F58CBDC7EF5}"/>
                </a:ext>
              </a:extLst>
            </p:cNvPr>
            <p:cNvSpPr/>
            <p:nvPr/>
          </p:nvSpPr>
          <p:spPr>
            <a:xfrm>
              <a:off x="5917423" y="1518105"/>
              <a:ext cx="737163" cy="717240"/>
            </a:xfrm>
            <a:custGeom>
              <a:avLst/>
              <a:gdLst/>
              <a:ahLst/>
              <a:cxnLst/>
              <a:rect l="l" t="t" r="r" b="b"/>
              <a:pathLst>
                <a:path w="737163" h="717240" extrusionOk="0">
                  <a:moveTo>
                    <a:pt x="204214" y="717240"/>
                  </a:moveTo>
                  <a:cubicBezTo>
                    <a:pt x="184958" y="717240"/>
                    <a:pt x="169348" y="701630"/>
                    <a:pt x="169348" y="682374"/>
                  </a:cubicBezTo>
                  <a:lnTo>
                    <a:pt x="169348" y="552873"/>
                  </a:lnTo>
                  <a:cubicBezTo>
                    <a:pt x="169348" y="550122"/>
                    <a:pt x="167118" y="547892"/>
                    <a:pt x="164368" y="547892"/>
                  </a:cubicBezTo>
                  <a:lnTo>
                    <a:pt x="47019" y="547892"/>
                  </a:lnTo>
                  <a:cubicBezTo>
                    <a:pt x="28048" y="547772"/>
                    <a:pt x="12249" y="533307"/>
                    <a:pt x="10460" y="514421"/>
                  </a:cubicBezTo>
                  <a:cubicBezTo>
                    <a:pt x="-3487" y="354441"/>
                    <a:pt x="-3487" y="193550"/>
                    <a:pt x="10460" y="33571"/>
                  </a:cubicBezTo>
                  <a:cubicBezTo>
                    <a:pt x="12201" y="14645"/>
                    <a:pt x="28013" y="125"/>
                    <a:pt x="47019" y="0"/>
                  </a:cubicBezTo>
                  <a:lnTo>
                    <a:pt x="690145" y="0"/>
                  </a:lnTo>
                  <a:cubicBezTo>
                    <a:pt x="709150" y="125"/>
                    <a:pt x="724963" y="14645"/>
                    <a:pt x="726704" y="33571"/>
                  </a:cubicBezTo>
                  <a:cubicBezTo>
                    <a:pt x="740650" y="193550"/>
                    <a:pt x="740650" y="354441"/>
                    <a:pt x="726704" y="514421"/>
                  </a:cubicBezTo>
                  <a:cubicBezTo>
                    <a:pt x="724915" y="533307"/>
                    <a:pt x="709116" y="547772"/>
                    <a:pt x="690145" y="547892"/>
                  </a:cubicBezTo>
                  <a:lnTo>
                    <a:pt x="497287" y="547892"/>
                  </a:lnTo>
                  <a:cubicBezTo>
                    <a:pt x="490800" y="547876"/>
                    <a:pt x="484442" y="549707"/>
                    <a:pt x="478957" y="553172"/>
                  </a:cubicBezTo>
                  <a:lnTo>
                    <a:pt x="478957" y="553172"/>
                  </a:lnTo>
                  <a:lnTo>
                    <a:pt x="222544" y="711961"/>
                  </a:lnTo>
                  <a:cubicBezTo>
                    <a:pt x="217048" y="715400"/>
                    <a:pt x="210697" y="717229"/>
                    <a:pt x="204214" y="717240"/>
                  </a:cubicBezTo>
                  <a:close/>
                  <a:moveTo>
                    <a:pt x="47019" y="29885"/>
                  </a:moveTo>
                  <a:cubicBezTo>
                    <a:pt x="43535" y="30052"/>
                    <a:pt x="40677" y="32700"/>
                    <a:pt x="40245" y="36161"/>
                  </a:cubicBezTo>
                  <a:cubicBezTo>
                    <a:pt x="26398" y="194415"/>
                    <a:pt x="26398" y="353577"/>
                    <a:pt x="40245" y="511831"/>
                  </a:cubicBezTo>
                  <a:cubicBezTo>
                    <a:pt x="40721" y="515251"/>
                    <a:pt x="43568" y="517847"/>
                    <a:pt x="47019" y="518007"/>
                  </a:cubicBezTo>
                  <a:lnTo>
                    <a:pt x="164368" y="518007"/>
                  </a:lnTo>
                  <a:cubicBezTo>
                    <a:pt x="183623" y="518007"/>
                    <a:pt x="199233" y="533617"/>
                    <a:pt x="199233" y="552873"/>
                  </a:cubicBezTo>
                  <a:lnTo>
                    <a:pt x="199233" y="682374"/>
                  </a:lnTo>
                  <a:cubicBezTo>
                    <a:pt x="199197" y="684182"/>
                    <a:pt x="200206" y="685850"/>
                    <a:pt x="201823" y="686658"/>
                  </a:cubicBezTo>
                  <a:cubicBezTo>
                    <a:pt x="203331" y="687665"/>
                    <a:pt x="205297" y="687665"/>
                    <a:pt x="206804" y="686658"/>
                  </a:cubicBezTo>
                  <a:lnTo>
                    <a:pt x="463218" y="527969"/>
                  </a:lnTo>
                  <a:cubicBezTo>
                    <a:pt x="473417" y="521524"/>
                    <a:pt x="485222" y="518074"/>
                    <a:pt x="497287" y="518007"/>
                  </a:cubicBezTo>
                  <a:lnTo>
                    <a:pt x="690145" y="518007"/>
                  </a:lnTo>
                  <a:cubicBezTo>
                    <a:pt x="693764" y="517991"/>
                    <a:pt x="696821" y="515316"/>
                    <a:pt x="697317" y="511731"/>
                  </a:cubicBezTo>
                  <a:cubicBezTo>
                    <a:pt x="711164" y="353510"/>
                    <a:pt x="711164" y="194382"/>
                    <a:pt x="697317" y="36161"/>
                  </a:cubicBezTo>
                  <a:cubicBezTo>
                    <a:pt x="696821" y="32576"/>
                    <a:pt x="693764" y="29901"/>
                    <a:pt x="690145" y="29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6" name="Google Shape;434;p7">
              <a:extLst>
                <a:ext uri="{FF2B5EF4-FFF2-40B4-BE49-F238E27FC236}">
                  <a16:creationId xmlns:a16="http://schemas.microsoft.com/office/drawing/2014/main" id="{A8F3AD4B-2EEE-A04F-BC55-3A54CA0769B8}"/>
                </a:ext>
              </a:extLst>
            </p:cNvPr>
            <p:cNvSpPr/>
            <p:nvPr/>
          </p:nvSpPr>
          <p:spPr>
            <a:xfrm>
              <a:off x="6236196" y="1737261"/>
              <a:ext cx="109578" cy="109578"/>
            </a:xfrm>
            <a:custGeom>
              <a:avLst/>
              <a:gdLst/>
              <a:ahLst/>
              <a:cxnLst/>
              <a:rect l="l" t="t" r="r" b="b"/>
              <a:pathLst>
                <a:path w="109578" h="109578" extrusionOk="0">
                  <a:moveTo>
                    <a:pt x="54789" y="109578"/>
                  </a:moveTo>
                  <a:cubicBezTo>
                    <a:pt x="24530" y="109578"/>
                    <a:pt x="0" y="85049"/>
                    <a:pt x="0" y="54789"/>
                  </a:cubicBezTo>
                  <a:cubicBezTo>
                    <a:pt x="0" y="24530"/>
                    <a:pt x="24530" y="0"/>
                    <a:pt x="54789" y="0"/>
                  </a:cubicBezTo>
                  <a:cubicBezTo>
                    <a:pt x="85049" y="0"/>
                    <a:pt x="109578" y="24530"/>
                    <a:pt x="109578" y="54789"/>
                  </a:cubicBezTo>
                  <a:cubicBezTo>
                    <a:pt x="109524" y="85026"/>
                    <a:pt x="85026" y="109524"/>
                    <a:pt x="54789" y="109578"/>
                  </a:cubicBezTo>
                  <a:close/>
                  <a:moveTo>
                    <a:pt x="54789" y="29885"/>
                  </a:moveTo>
                  <a:cubicBezTo>
                    <a:pt x="41035" y="29885"/>
                    <a:pt x="29885" y="41035"/>
                    <a:pt x="29885" y="54789"/>
                  </a:cubicBezTo>
                  <a:cubicBezTo>
                    <a:pt x="29885" y="68543"/>
                    <a:pt x="41035" y="79693"/>
                    <a:pt x="54789" y="79693"/>
                  </a:cubicBezTo>
                  <a:cubicBezTo>
                    <a:pt x="68543" y="79693"/>
                    <a:pt x="79693" y="68543"/>
                    <a:pt x="79693" y="54789"/>
                  </a:cubicBezTo>
                  <a:cubicBezTo>
                    <a:pt x="79693" y="41035"/>
                    <a:pt x="68543" y="29885"/>
                    <a:pt x="54789" y="29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7" name="Google Shape;435;p7">
              <a:extLst>
                <a:ext uri="{FF2B5EF4-FFF2-40B4-BE49-F238E27FC236}">
                  <a16:creationId xmlns:a16="http://schemas.microsoft.com/office/drawing/2014/main" id="{C8938DC1-895D-E94D-8A7E-0AD88A74C449}"/>
                </a:ext>
              </a:extLst>
            </p:cNvPr>
            <p:cNvSpPr/>
            <p:nvPr/>
          </p:nvSpPr>
          <p:spPr>
            <a:xfrm>
              <a:off x="6076810" y="1737261"/>
              <a:ext cx="109578" cy="109578"/>
            </a:xfrm>
            <a:custGeom>
              <a:avLst/>
              <a:gdLst/>
              <a:ahLst/>
              <a:cxnLst/>
              <a:rect l="l" t="t" r="r" b="b"/>
              <a:pathLst>
                <a:path w="109578" h="109578" extrusionOk="0">
                  <a:moveTo>
                    <a:pt x="54789" y="109578"/>
                  </a:moveTo>
                  <a:cubicBezTo>
                    <a:pt x="24530" y="109578"/>
                    <a:pt x="0" y="85049"/>
                    <a:pt x="0" y="54789"/>
                  </a:cubicBezTo>
                  <a:cubicBezTo>
                    <a:pt x="0" y="24530"/>
                    <a:pt x="24530" y="0"/>
                    <a:pt x="54789" y="0"/>
                  </a:cubicBezTo>
                  <a:cubicBezTo>
                    <a:pt x="85049" y="0"/>
                    <a:pt x="109578" y="24530"/>
                    <a:pt x="109578" y="54789"/>
                  </a:cubicBezTo>
                  <a:cubicBezTo>
                    <a:pt x="109524" y="85026"/>
                    <a:pt x="85026" y="109524"/>
                    <a:pt x="54789" y="109578"/>
                  </a:cubicBezTo>
                  <a:close/>
                  <a:moveTo>
                    <a:pt x="54789" y="29885"/>
                  </a:moveTo>
                  <a:cubicBezTo>
                    <a:pt x="41035" y="29885"/>
                    <a:pt x="29885" y="41035"/>
                    <a:pt x="29885" y="54789"/>
                  </a:cubicBezTo>
                  <a:cubicBezTo>
                    <a:pt x="29885" y="68543"/>
                    <a:pt x="41035" y="79693"/>
                    <a:pt x="54789" y="79693"/>
                  </a:cubicBezTo>
                  <a:cubicBezTo>
                    <a:pt x="68543" y="79693"/>
                    <a:pt x="79693" y="68543"/>
                    <a:pt x="79693" y="54789"/>
                  </a:cubicBezTo>
                  <a:cubicBezTo>
                    <a:pt x="79693" y="41035"/>
                    <a:pt x="68543" y="29885"/>
                    <a:pt x="54789" y="29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
          <p:nvSpPr>
            <p:cNvPr id="48" name="Google Shape;436;p7">
              <a:extLst>
                <a:ext uri="{FF2B5EF4-FFF2-40B4-BE49-F238E27FC236}">
                  <a16:creationId xmlns:a16="http://schemas.microsoft.com/office/drawing/2014/main" id="{3E396E78-41F7-A848-95F8-4AFA2966C95F}"/>
                </a:ext>
              </a:extLst>
            </p:cNvPr>
            <p:cNvSpPr/>
            <p:nvPr/>
          </p:nvSpPr>
          <p:spPr>
            <a:xfrm>
              <a:off x="6395583" y="1737261"/>
              <a:ext cx="109578" cy="109578"/>
            </a:xfrm>
            <a:custGeom>
              <a:avLst/>
              <a:gdLst/>
              <a:ahLst/>
              <a:cxnLst/>
              <a:rect l="l" t="t" r="r" b="b"/>
              <a:pathLst>
                <a:path w="109578" h="109578" extrusionOk="0">
                  <a:moveTo>
                    <a:pt x="54789" y="109578"/>
                  </a:moveTo>
                  <a:cubicBezTo>
                    <a:pt x="24530" y="109578"/>
                    <a:pt x="0" y="85049"/>
                    <a:pt x="0" y="54789"/>
                  </a:cubicBezTo>
                  <a:cubicBezTo>
                    <a:pt x="0" y="24530"/>
                    <a:pt x="24530" y="0"/>
                    <a:pt x="54789" y="0"/>
                  </a:cubicBezTo>
                  <a:cubicBezTo>
                    <a:pt x="85049" y="0"/>
                    <a:pt x="109578" y="24530"/>
                    <a:pt x="109578" y="54789"/>
                  </a:cubicBezTo>
                  <a:cubicBezTo>
                    <a:pt x="109524" y="85026"/>
                    <a:pt x="85026" y="109524"/>
                    <a:pt x="54789" y="109578"/>
                  </a:cubicBezTo>
                  <a:close/>
                  <a:moveTo>
                    <a:pt x="54789" y="29885"/>
                  </a:moveTo>
                  <a:cubicBezTo>
                    <a:pt x="41035" y="29885"/>
                    <a:pt x="29885" y="41035"/>
                    <a:pt x="29885" y="54789"/>
                  </a:cubicBezTo>
                  <a:cubicBezTo>
                    <a:pt x="29885" y="68543"/>
                    <a:pt x="41035" y="79693"/>
                    <a:pt x="54789" y="79693"/>
                  </a:cubicBezTo>
                  <a:cubicBezTo>
                    <a:pt x="68543" y="79693"/>
                    <a:pt x="79693" y="68543"/>
                    <a:pt x="79693" y="54789"/>
                  </a:cubicBezTo>
                  <a:cubicBezTo>
                    <a:pt x="79693" y="41035"/>
                    <a:pt x="68543" y="29885"/>
                    <a:pt x="54789" y="29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grpSp>
      <p:sp>
        <p:nvSpPr>
          <p:cNvPr id="49" name="Google Shape;437;p7">
            <a:extLst>
              <a:ext uri="{FF2B5EF4-FFF2-40B4-BE49-F238E27FC236}">
                <a16:creationId xmlns:a16="http://schemas.microsoft.com/office/drawing/2014/main" id="{B3F62ED2-F0BA-7741-9555-AD503F7E74FF}"/>
              </a:ext>
            </a:extLst>
          </p:cNvPr>
          <p:cNvSpPr/>
          <p:nvPr/>
        </p:nvSpPr>
        <p:spPr>
          <a:xfrm>
            <a:off x="5904638" y="4677779"/>
            <a:ext cx="817255" cy="637546"/>
          </a:xfrm>
          <a:custGeom>
            <a:avLst/>
            <a:gdLst/>
            <a:ahLst/>
            <a:cxnLst/>
            <a:rect l="l" t="t" r="r" b="b"/>
            <a:pathLst>
              <a:path w="817255" h="637546" extrusionOk="0">
                <a:moveTo>
                  <a:pt x="807095" y="133188"/>
                </a:moveTo>
                <a:cubicBezTo>
                  <a:pt x="805298" y="114170"/>
                  <a:pt x="789339" y="99635"/>
                  <a:pt x="770237" y="99617"/>
                </a:cubicBezTo>
                <a:lnTo>
                  <a:pt x="558053" y="99617"/>
                </a:lnTo>
                <a:lnTo>
                  <a:pt x="558053" y="34866"/>
                </a:lnTo>
                <a:cubicBezTo>
                  <a:pt x="558053" y="15610"/>
                  <a:pt x="542443" y="0"/>
                  <a:pt x="523187" y="0"/>
                </a:cubicBezTo>
                <a:lnTo>
                  <a:pt x="294069" y="0"/>
                </a:lnTo>
                <a:cubicBezTo>
                  <a:pt x="274813" y="0"/>
                  <a:pt x="259203" y="15610"/>
                  <a:pt x="259203" y="34866"/>
                </a:cubicBezTo>
                <a:lnTo>
                  <a:pt x="259203" y="99617"/>
                </a:lnTo>
                <a:lnTo>
                  <a:pt x="47019" y="99617"/>
                </a:lnTo>
                <a:cubicBezTo>
                  <a:pt x="27917" y="99635"/>
                  <a:pt x="11958" y="114170"/>
                  <a:pt x="10161" y="133188"/>
                </a:cubicBezTo>
                <a:cubicBezTo>
                  <a:pt x="-3387" y="289825"/>
                  <a:pt x="-3387" y="447339"/>
                  <a:pt x="10161" y="603976"/>
                </a:cubicBezTo>
                <a:cubicBezTo>
                  <a:pt x="11958" y="622994"/>
                  <a:pt x="27917" y="637529"/>
                  <a:pt x="47019" y="637547"/>
                </a:cubicBezTo>
                <a:lnTo>
                  <a:pt x="770237" y="637547"/>
                </a:lnTo>
                <a:cubicBezTo>
                  <a:pt x="789339" y="637529"/>
                  <a:pt x="805298" y="622994"/>
                  <a:pt x="807095" y="603976"/>
                </a:cubicBezTo>
                <a:cubicBezTo>
                  <a:pt x="820643" y="447339"/>
                  <a:pt x="820643" y="289825"/>
                  <a:pt x="807095" y="133188"/>
                </a:cubicBezTo>
                <a:close/>
                <a:moveTo>
                  <a:pt x="289088" y="34866"/>
                </a:moveTo>
                <a:cubicBezTo>
                  <a:pt x="289088" y="32115"/>
                  <a:pt x="291318" y="29885"/>
                  <a:pt x="294069" y="29885"/>
                </a:cubicBezTo>
                <a:lnTo>
                  <a:pt x="523187" y="29885"/>
                </a:lnTo>
                <a:cubicBezTo>
                  <a:pt x="525938" y="29885"/>
                  <a:pt x="528168" y="32115"/>
                  <a:pt x="528168" y="34866"/>
                </a:cubicBezTo>
                <a:lnTo>
                  <a:pt x="528168" y="99617"/>
                </a:lnTo>
                <a:lnTo>
                  <a:pt x="289088" y="99617"/>
                </a:lnTo>
                <a:close/>
                <a:moveTo>
                  <a:pt x="47019" y="129502"/>
                </a:moveTo>
                <a:lnTo>
                  <a:pt x="770237" y="129502"/>
                </a:lnTo>
                <a:cubicBezTo>
                  <a:pt x="773726" y="129700"/>
                  <a:pt x="776596" y="132321"/>
                  <a:pt x="777110" y="135778"/>
                </a:cubicBezTo>
                <a:cubicBezTo>
                  <a:pt x="783154" y="205377"/>
                  <a:pt x="786474" y="275308"/>
                  <a:pt x="787072" y="345570"/>
                </a:cubicBezTo>
                <a:cubicBezTo>
                  <a:pt x="721424" y="351647"/>
                  <a:pt x="613241" y="358819"/>
                  <a:pt x="508145" y="362007"/>
                </a:cubicBezTo>
                <a:lnTo>
                  <a:pt x="508145" y="333716"/>
                </a:lnTo>
                <a:cubicBezTo>
                  <a:pt x="508145" y="314460"/>
                  <a:pt x="492535" y="298850"/>
                  <a:pt x="473279" y="298850"/>
                </a:cubicBezTo>
                <a:lnTo>
                  <a:pt x="343877" y="298850"/>
                </a:lnTo>
                <a:cubicBezTo>
                  <a:pt x="324621" y="298850"/>
                  <a:pt x="309011" y="314460"/>
                  <a:pt x="309011" y="333716"/>
                </a:cubicBezTo>
                <a:lnTo>
                  <a:pt x="309011" y="362007"/>
                </a:lnTo>
                <a:cubicBezTo>
                  <a:pt x="204015" y="358620"/>
                  <a:pt x="95831" y="351647"/>
                  <a:pt x="30084" y="345570"/>
                </a:cubicBezTo>
                <a:cubicBezTo>
                  <a:pt x="30682" y="275440"/>
                  <a:pt x="34002" y="205509"/>
                  <a:pt x="40046" y="135778"/>
                </a:cubicBezTo>
                <a:cubicBezTo>
                  <a:pt x="40568" y="132286"/>
                  <a:pt x="43492" y="129654"/>
                  <a:pt x="47019" y="129502"/>
                </a:cubicBezTo>
                <a:close/>
                <a:moveTo>
                  <a:pt x="478360" y="333716"/>
                </a:moveTo>
                <a:lnTo>
                  <a:pt x="478360" y="403448"/>
                </a:lnTo>
                <a:cubicBezTo>
                  <a:pt x="478360" y="406198"/>
                  <a:pt x="476129" y="408428"/>
                  <a:pt x="473379" y="408428"/>
                </a:cubicBezTo>
                <a:lnTo>
                  <a:pt x="343877" y="408428"/>
                </a:lnTo>
                <a:cubicBezTo>
                  <a:pt x="341127" y="408428"/>
                  <a:pt x="338896" y="406198"/>
                  <a:pt x="338896" y="403448"/>
                </a:cubicBezTo>
                <a:lnTo>
                  <a:pt x="338896" y="333716"/>
                </a:lnTo>
                <a:cubicBezTo>
                  <a:pt x="338896" y="330966"/>
                  <a:pt x="341127" y="328735"/>
                  <a:pt x="343877" y="328735"/>
                </a:cubicBezTo>
                <a:lnTo>
                  <a:pt x="473379" y="328735"/>
                </a:lnTo>
                <a:cubicBezTo>
                  <a:pt x="476129" y="328735"/>
                  <a:pt x="478360" y="330966"/>
                  <a:pt x="478360" y="333716"/>
                </a:cubicBezTo>
                <a:close/>
                <a:moveTo>
                  <a:pt x="770237" y="607662"/>
                </a:moveTo>
                <a:lnTo>
                  <a:pt x="47019" y="607662"/>
                </a:lnTo>
                <a:cubicBezTo>
                  <a:pt x="43492" y="607509"/>
                  <a:pt x="40568" y="604878"/>
                  <a:pt x="40046" y="601386"/>
                </a:cubicBezTo>
                <a:cubicBezTo>
                  <a:pt x="33671" y="526474"/>
                  <a:pt x="30084" y="451064"/>
                  <a:pt x="30084" y="375555"/>
                </a:cubicBezTo>
                <a:cubicBezTo>
                  <a:pt x="96728" y="381632"/>
                  <a:pt x="204513" y="388704"/>
                  <a:pt x="309011" y="391892"/>
                </a:cubicBezTo>
                <a:lnTo>
                  <a:pt x="309011" y="403448"/>
                </a:lnTo>
                <a:cubicBezTo>
                  <a:pt x="309011" y="422704"/>
                  <a:pt x="324621" y="438313"/>
                  <a:pt x="343877" y="438313"/>
                </a:cubicBezTo>
                <a:lnTo>
                  <a:pt x="473379" y="438313"/>
                </a:lnTo>
                <a:cubicBezTo>
                  <a:pt x="492635" y="438313"/>
                  <a:pt x="508245" y="422704"/>
                  <a:pt x="508245" y="403448"/>
                </a:cubicBezTo>
                <a:lnTo>
                  <a:pt x="508245" y="391892"/>
                </a:lnTo>
                <a:cubicBezTo>
                  <a:pt x="612742" y="388704"/>
                  <a:pt x="720528" y="381930"/>
                  <a:pt x="787171" y="375555"/>
                </a:cubicBezTo>
                <a:cubicBezTo>
                  <a:pt x="787171" y="451064"/>
                  <a:pt x="783585" y="526474"/>
                  <a:pt x="777210" y="601386"/>
                </a:cubicBezTo>
                <a:cubicBezTo>
                  <a:pt x="776688" y="604878"/>
                  <a:pt x="773764" y="607509"/>
                  <a:pt x="770237" y="6076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a:ea typeface="Noto Sans"/>
              <a:cs typeface="Noto Sans"/>
              <a:sym typeface="Noto Sans"/>
            </a:endParaRPr>
          </a:p>
        </p:txBody>
      </p:sp>
    </p:spTree>
    <p:extLst>
      <p:ext uri="{BB962C8B-B14F-4D97-AF65-F5344CB8AC3E}">
        <p14:creationId xmlns:p14="http://schemas.microsoft.com/office/powerpoint/2010/main" val="14460353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BF5C9967D5FB40ABF3D120F0894DF1" ma:contentTypeVersion="9" ma:contentTypeDescription="Create a new document." ma:contentTypeScope="" ma:versionID="f602768c18e1cf4d8893d1f680a7387f">
  <xsd:schema xmlns:xsd="http://www.w3.org/2001/XMLSchema" xmlns:xs="http://www.w3.org/2001/XMLSchema" xmlns:p="http://schemas.microsoft.com/office/2006/metadata/properties" xmlns:ns2="ccee3d01-3ba1-41ea-8207-bb9580e293db" xmlns:ns3="928d2df8-e3cf-43d7-b7ad-3a7929778c2b" targetNamespace="http://schemas.microsoft.com/office/2006/metadata/properties" ma:root="true" ma:fieldsID="074d5988704ebfee9a3aec71fa551899" ns2:_="" ns3:_="">
    <xsd:import namespace="ccee3d01-3ba1-41ea-8207-bb9580e293db"/>
    <xsd:import namespace="928d2df8-e3cf-43d7-b7ad-3a7929778c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e3d01-3ba1-41ea-8207-bb9580e29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d2df8-e3cf-43d7-b7ad-3a7929778c2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FDA3D3-EC6B-4405-ADD6-9F39058352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95CF8E-CBA1-4A32-9953-132A65CC0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e3d01-3ba1-41ea-8207-bb9580e293db"/>
    <ds:schemaRef ds:uri="928d2df8-e3cf-43d7-b7ad-3a7929778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AEF0E9-B902-48DF-A79F-FE7C99644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1308</TotalTime>
  <Words>3200</Words>
  <Application>Microsoft Office PowerPoint</Application>
  <PresentationFormat>Widescreen</PresentationFormat>
  <Paragraphs>203</Paragraphs>
  <Slides>31</Slides>
  <Notes>19</Notes>
  <HiddenSlides>0</HiddenSlides>
  <MMClips>2</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Montserrat Medium</vt:lpstr>
      <vt:lpstr>Open Sans Bold</vt:lpstr>
      <vt:lpstr>Open Sans</vt:lpstr>
      <vt:lpstr>Arial</vt:lpstr>
      <vt:lpstr>Noto Sans</vt:lpstr>
      <vt:lpstr>Avenir</vt:lpstr>
      <vt:lpstr>Times New Roman</vt:lpstr>
      <vt:lpstr>Helvetica Neue</vt:lpstr>
      <vt:lpstr>Calibri</vt:lpstr>
      <vt:lpstr>Montserrat SemiBold</vt:lpstr>
      <vt:lpstr>Canva Sans Bold</vt:lpstr>
      <vt:lpstr>Calibri Light</vt:lpstr>
      <vt:lpstr>Montserrat</vt:lpstr>
      <vt:lpstr>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Learning</dc:title>
  <dc:creator>Mehher Hasnany</dc:creator>
  <cp:lastModifiedBy>Chi Pham</cp:lastModifiedBy>
  <cp:revision>33</cp:revision>
  <dcterms:created xsi:type="dcterms:W3CDTF">2021-08-02T18:12:40Z</dcterms:created>
  <dcterms:modified xsi:type="dcterms:W3CDTF">2023-10-30T16:03:18Z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0x0101001401AB2DD7CF0542BCE69C56FF04E014</vt:lpwstr>
  </property>
</Properties>
</file>